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1"/>
  </p:sldMasterIdLst>
  <p:sldIdLst>
    <p:sldId id="259" r:id="rId2"/>
    <p:sldId id="266" r:id="rId3"/>
    <p:sldId id="268" r:id="rId4"/>
    <p:sldId id="287" r:id="rId5"/>
    <p:sldId id="273" r:id="rId6"/>
    <p:sldId id="286" r:id="rId7"/>
    <p:sldId id="272" r:id="rId8"/>
    <p:sldId id="274" r:id="rId9"/>
    <p:sldId id="275" r:id="rId10"/>
    <p:sldId id="276" r:id="rId11"/>
    <p:sldId id="278" r:id="rId12"/>
    <p:sldId id="288" r:id="rId13"/>
    <p:sldId id="280" r:id="rId14"/>
    <p:sldId id="281"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9DE6F-E6FC-4BD3-A1F9-AAF72336A5FF}" v="11" dt="2022-12-11T19:50:08.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nna Furgiuele" userId="979d4429-0f92-43cf-8be6-52d6ffc816a3" providerId="ADAL" clId="{E9011CFD-0C6D-40C7-84A7-C41A9C602418}"/>
    <pc:docChg chg="modSld">
      <pc:chgData name="Rosanna Furgiuele" userId="979d4429-0f92-43cf-8be6-52d6ffc816a3" providerId="ADAL" clId="{E9011CFD-0C6D-40C7-84A7-C41A9C602418}" dt="2022-12-10T06:06:54.627" v="3" actId="14100"/>
      <pc:docMkLst>
        <pc:docMk/>
      </pc:docMkLst>
      <pc:sldChg chg="modSp mod">
        <pc:chgData name="Rosanna Furgiuele" userId="979d4429-0f92-43cf-8be6-52d6ffc816a3" providerId="ADAL" clId="{E9011CFD-0C6D-40C7-84A7-C41A9C602418}" dt="2022-12-10T06:06:54.627" v="3" actId="14100"/>
        <pc:sldMkLst>
          <pc:docMk/>
          <pc:sldMk cId="4084760339" sldId="287"/>
        </pc:sldMkLst>
        <pc:spChg chg="mod">
          <ac:chgData name="Rosanna Furgiuele" userId="979d4429-0f92-43cf-8be6-52d6ffc816a3" providerId="ADAL" clId="{E9011CFD-0C6D-40C7-84A7-C41A9C602418}" dt="2022-12-10T06:06:18.763" v="2" actId="14100"/>
          <ac:spMkLst>
            <pc:docMk/>
            <pc:sldMk cId="4084760339" sldId="287"/>
            <ac:spMk id="3" creationId="{F617A91E-FEE8-98C5-D560-F3463EB5E742}"/>
          </ac:spMkLst>
        </pc:spChg>
        <pc:picChg chg="mod">
          <ac:chgData name="Rosanna Furgiuele" userId="979d4429-0f92-43cf-8be6-52d6ffc816a3" providerId="ADAL" clId="{E9011CFD-0C6D-40C7-84A7-C41A9C602418}" dt="2022-12-10T06:06:54.627" v="3" actId="14100"/>
          <ac:picMkLst>
            <pc:docMk/>
            <pc:sldMk cId="4084760339" sldId="287"/>
            <ac:picMk id="1027" creationId="{D1426031-5CC4-536E-E53D-2CD2FA0688FD}"/>
          </ac:picMkLst>
        </pc:picChg>
      </pc:sldChg>
    </pc:docChg>
  </pc:docChgLst>
  <pc:docChgLst>
    <pc:chgData name="Rosanna Furgiuele" userId="979d4429-0f92-43cf-8be6-52d6ffc816a3" providerId="ADAL" clId="{A6B3BDE9-2357-4D7C-A95B-B09328D1F50A}"/>
    <pc:docChg chg="undo custSel addSld delSld modSld">
      <pc:chgData name="Rosanna Furgiuele" userId="979d4429-0f92-43cf-8be6-52d6ffc816a3" providerId="ADAL" clId="{A6B3BDE9-2357-4D7C-A95B-B09328D1F50A}" dt="2022-12-09T22:00:35.677" v="956" actId="1440"/>
      <pc:docMkLst>
        <pc:docMk/>
      </pc:docMkLst>
      <pc:sldChg chg="del mod modShow">
        <pc:chgData name="Rosanna Furgiuele" userId="979d4429-0f92-43cf-8be6-52d6ffc816a3" providerId="ADAL" clId="{A6B3BDE9-2357-4D7C-A95B-B09328D1F50A}" dt="2022-12-09T21:33:05.578" v="911" actId="47"/>
        <pc:sldMkLst>
          <pc:docMk/>
          <pc:sldMk cId="1946331477" sldId="262"/>
        </pc:sldMkLst>
      </pc:sldChg>
      <pc:sldChg chg="del mod modShow">
        <pc:chgData name="Rosanna Furgiuele" userId="979d4429-0f92-43cf-8be6-52d6ffc816a3" providerId="ADAL" clId="{A6B3BDE9-2357-4D7C-A95B-B09328D1F50A}" dt="2022-12-09T21:33:08.643" v="912" actId="47"/>
        <pc:sldMkLst>
          <pc:docMk/>
          <pc:sldMk cId="1748495904" sldId="263"/>
        </pc:sldMkLst>
      </pc:sldChg>
      <pc:sldChg chg="del mod modShow">
        <pc:chgData name="Rosanna Furgiuele" userId="979d4429-0f92-43cf-8be6-52d6ffc816a3" providerId="ADAL" clId="{A6B3BDE9-2357-4D7C-A95B-B09328D1F50A}" dt="2022-12-09T21:33:09.425" v="913" actId="47"/>
        <pc:sldMkLst>
          <pc:docMk/>
          <pc:sldMk cId="3443786203" sldId="267"/>
        </pc:sldMkLst>
      </pc:sldChg>
      <pc:sldChg chg="modSp mod">
        <pc:chgData name="Rosanna Furgiuele" userId="979d4429-0f92-43cf-8be6-52d6ffc816a3" providerId="ADAL" clId="{A6B3BDE9-2357-4D7C-A95B-B09328D1F50A}" dt="2022-12-09T21:25:22.050" v="909" actId="255"/>
        <pc:sldMkLst>
          <pc:docMk/>
          <pc:sldMk cId="4193170505" sldId="268"/>
        </pc:sldMkLst>
        <pc:spChg chg="mod">
          <ac:chgData name="Rosanna Furgiuele" userId="979d4429-0f92-43cf-8be6-52d6ffc816a3" providerId="ADAL" clId="{A6B3BDE9-2357-4D7C-A95B-B09328D1F50A}" dt="2022-12-09T21:24:55.154" v="905" actId="14100"/>
          <ac:spMkLst>
            <pc:docMk/>
            <pc:sldMk cId="4193170505" sldId="268"/>
            <ac:spMk id="2" creationId="{C3DD3B31-D8B5-774D-EF98-E54FB998CD92}"/>
          </ac:spMkLst>
        </pc:spChg>
        <pc:spChg chg="mod">
          <ac:chgData name="Rosanna Furgiuele" userId="979d4429-0f92-43cf-8be6-52d6ffc816a3" providerId="ADAL" clId="{A6B3BDE9-2357-4D7C-A95B-B09328D1F50A}" dt="2022-12-09T21:25:22.050" v="909" actId="255"/>
          <ac:spMkLst>
            <pc:docMk/>
            <pc:sldMk cId="4193170505" sldId="268"/>
            <ac:spMk id="3" creationId="{91155CA5-A9BA-D6A3-B77A-88AAB965207F}"/>
          </ac:spMkLst>
        </pc:spChg>
      </pc:sldChg>
      <pc:sldChg chg="addSp delSp modSp mod">
        <pc:chgData name="Rosanna Furgiuele" userId="979d4429-0f92-43cf-8be6-52d6ffc816a3" providerId="ADAL" clId="{A6B3BDE9-2357-4D7C-A95B-B09328D1F50A}" dt="2022-12-09T19:20:05.756" v="21" actId="14100"/>
        <pc:sldMkLst>
          <pc:docMk/>
          <pc:sldMk cId="3978478020" sldId="269"/>
        </pc:sldMkLst>
        <pc:spChg chg="add del mod">
          <ac:chgData name="Rosanna Furgiuele" userId="979d4429-0f92-43cf-8be6-52d6ffc816a3" providerId="ADAL" clId="{A6B3BDE9-2357-4D7C-A95B-B09328D1F50A}" dt="2022-12-09T19:18:49.150" v="15" actId="1440"/>
          <ac:spMkLst>
            <pc:docMk/>
            <pc:sldMk cId="3978478020" sldId="269"/>
            <ac:spMk id="4" creationId="{8664A11A-0F8D-1AE4-C754-E175D85C4963}"/>
          </ac:spMkLst>
        </pc:spChg>
        <pc:spChg chg="add del">
          <ac:chgData name="Rosanna Furgiuele" userId="979d4429-0f92-43cf-8be6-52d6ffc816a3" providerId="ADAL" clId="{A6B3BDE9-2357-4D7C-A95B-B09328D1F50A}" dt="2022-12-09T19:18:26.362" v="10" actId="478"/>
          <ac:spMkLst>
            <pc:docMk/>
            <pc:sldMk cId="3978478020" sldId="269"/>
            <ac:spMk id="7" creationId="{6E0C68D3-BDE7-2C7C-3770-308A6ECF2ABC}"/>
          </ac:spMkLst>
        </pc:spChg>
        <pc:spChg chg="add del mod">
          <ac:chgData name="Rosanna Furgiuele" userId="979d4429-0f92-43cf-8be6-52d6ffc816a3" providerId="ADAL" clId="{A6B3BDE9-2357-4D7C-A95B-B09328D1F50A}" dt="2022-12-09T19:18:28.256" v="13"/>
          <ac:spMkLst>
            <pc:docMk/>
            <pc:sldMk cId="3978478020" sldId="269"/>
            <ac:spMk id="8" creationId="{775C5119-9B4E-E900-4BE2-3B7A124E87A3}"/>
          </ac:spMkLst>
        </pc:spChg>
        <pc:picChg chg="mod">
          <ac:chgData name="Rosanna Furgiuele" userId="979d4429-0f92-43cf-8be6-52d6ffc816a3" providerId="ADAL" clId="{A6B3BDE9-2357-4D7C-A95B-B09328D1F50A}" dt="2022-12-09T19:20:05.756" v="21" actId="14100"/>
          <ac:picMkLst>
            <pc:docMk/>
            <pc:sldMk cId="3978478020" sldId="269"/>
            <ac:picMk id="5" creationId="{788EBCBC-0C79-3FBC-BDB2-F6F3E10D6E83}"/>
          </ac:picMkLst>
        </pc:picChg>
        <pc:picChg chg="add del mod">
          <ac:chgData name="Rosanna Furgiuele" userId="979d4429-0f92-43cf-8be6-52d6ffc816a3" providerId="ADAL" clId="{A6B3BDE9-2357-4D7C-A95B-B09328D1F50A}" dt="2022-12-09T19:19:35" v="17" actId="478"/>
          <ac:picMkLst>
            <pc:docMk/>
            <pc:sldMk cId="3978478020" sldId="269"/>
            <ac:picMk id="1025" creationId="{32E75471-8767-CFCE-DF91-79BB927B3FB8}"/>
          </ac:picMkLst>
        </pc:picChg>
        <pc:picChg chg="add del mod">
          <ac:chgData name="Rosanna Furgiuele" userId="979d4429-0f92-43cf-8be6-52d6ffc816a3" providerId="ADAL" clId="{A6B3BDE9-2357-4D7C-A95B-B09328D1F50A}" dt="2022-12-09T19:18:28.256" v="13"/>
          <ac:picMkLst>
            <pc:docMk/>
            <pc:sldMk cId="3978478020" sldId="269"/>
            <ac:picMk id="1027" creationId="{F8FB3592-5E40-4353-A113-4E60387E55FC}"/>
          </ac:picMkLst>
        </pc:picChg>
        <pc:picChg chg="add del mod">
          <ac:chgData name="Rosanna Furgiuele" userId="979d4429-0f92-43cf-8be6-52d6ffc816a3" providerId="ADAL" clId="{A6B3BDE9-2357-4D7C-A95B-B09328D1F50A}" dt="2022-12-09T19:19:01.841" v="16" actId="1440"/>
          <ac:picMkLst>
            <pc:docMk/>
            <pc:sldMk cId="3978478020" sldId="269"/>
            <ac:picMk id="6147" creationId="{777B3A32-3C2F-17EF-4108-77046FEE8A7D}"/>
          </ac:picMkLst>
        </pc:picChg>
      </pc:sldChg>
      <pc:sldChg chg="add del">
        <pc:chgData name="Rosanna Furgiuele" userId="979d4429-0f92-43cf-8be6-52d6ffc816a3" providerId="ADAL" clId="{A6B3BDE9-2357-4D7C-A95B-B09328D1F50A}" dt="2022-12-09T20:38:32.954" v="624" actId="47"/>
        <pc:sldMkLst>
          <pc:docMk/>
          <pc:sldMk cId="721013562" sldId="271"/>
        </pc:sldMkLst>
      </pc:sldChg>
      <pc:sldChg chg="modSp mod">
        <pc:chgData name="Rosanna Furgiuele" userId="979d4429-0f92-43cf-8be6-52d6ffc816a3" providerId="ADAL" clId="{A6B3BDE9-2357-4D7C-A95B-B09328D1F50A}" dt="2022-12-09T20:11:41.935" v="392" actId="1440"/>
        <pc:sldMkLst>
          <pc:docMk/>
          <pc:sldMk cId="761993260" sldId="272"/>
        </pc:sldMkLst>
        <pc:spChg chg="mod">
          <ac:chgData name="Rosanna Furgiuele" userId="979d4429-0f92-43cf-8be6-52d6ffc816a3" providerId="ADAL" clId="{A6B3BDE9-2357-4D7C-A95B-B09328D1F50A}" dt="2022-12-09T19:47:49.542" v="184" actId="20577"/>
          <ac:spMkLst>
            <pc:docMk/>
            <pc:sldMk cId="761993260" sldId="272"/>
            <ac:spMk id="3" creationId="{283E595A-9D4C-4269-6057-44805E819015}"/>
          </ac:spMkLst>
        </pc:spChg>
        <pc:picChg chg="mod">
          <ac:chgData name="Rosanna Furgiuele" userId="979d4429-0f92-43cf-8be6-52d6ffc816a3" providerId="ADAL" clId="{A6B3BDE9-2357-4D7C-A95B-B09328D1F50A}" dt="2022-12-09T20:11:41.935" v="392" actId="1440"/>
          <ac:picMkLst>
            <pc:docMk/>
            <pc:sldMk cId="761993260" sldId="272"/>
            <ac:picMk id="10" creationId="{67949E75-8072-3BBC-A96D-DC618EE3CA10}"/>
          </ac:picMkLst>
        </pc:picChg>
        <pc:picChg chg="mod">
          <ac:chgData name="Rosanna Furgiuele" userId="979d4429-0f92-43cf-8be6-52d6ffc816a3" providerId="ADAL" clId="{A6B3BDE9-2357-4D7C-A95B-B09328D1F50A}" dt="2022-12-09T20:11:18.821" v="387" actId="1440"/>
          <ac:picMkLst>
            <pc:docMk/>
            <pc:sldMk cId="761993260" sldId="272"/>
            <ac:picMk id="13" creationId="{1AC651AA-E1DD-AA01-92C5-A39E7B42A9CD}"/>
          </ac:picMkLst>
        </pc:picChg>
        <pc:picChg chg="mod">
          <ac:chgData name="Rosanna Furgiuele" userId="979d4429-0f92-43cf-8be6-52d6ffc816a3" providerId="ADAL" clId="{A6B3BDE9-2357-4D7C-A95B-B09328D1F50A}" dt="2022-12-09T20:11:24.375" v="388" actId="1440"/>
          <ac:picMkLst>
            <pc:docMk/>
            <pc:sldMk cId="761993260" sldId="272"/>
            <ac:picMk id="8195" creationId="{DC309E4E-E899-5EFD-13E3-C3B3CDA768DD}"/>
          </ac:picMkLst>
        </pc:picChg>
        <pc:picChg chg="mod">
          <ac:chgData name="Rosanna Furgiuele" userId="979d4429-0f92-43cf-8be6-52d6ffc816a3" providerId="ADAL" clId="{A6B3BDE9-2357-4D7C-A95B-B09328D1F50A}" dt="2022-12-09T20:11:36.502" v="390" actId="1440"/>
          <ac:picMkLst>
            <pc:docMk/>
            <pc:sldMk cId="761993260" sldId="272"/>
            <ac:picMk id="8197" creationId="{D4B4176B-0C27-D967-C261-252367637713}"/>
          </ac:picMkLst>
        </pc:picChg>
      </pc:sldChg>
      <pc:sldChg chg="addSp delSp modSp mod">
        <pc:chgData name="Rosanna Furgiuele" userId="979d4429-0f92-43cf-8be6-52d6ffc816a3" providerId="ADAL" clId="{A6B3BDE9-2357-4D7C-A95B-B09328D1F50A}" dt="2022-12-09T20:20:22.358" v="436" actId="14100"/>
        <pc:sldMkLst>
          <pc:docMk/>
          <pc:sldMk cId="3015285920" sldId="274"/>
        </pc:sldMkLst>
        <pc:spChg chg="mod">
          <ac:chgData name="Rosanna Furgiuele" userId="979d4429-0f92-43cf-8be6-52d6ffc816a3" providerId="ADAL" clId="{A6B3BDE9-2357-4D7C-A95B-B09328D1F50A}" dt="2022-12-09T20:20:22.358" v="436" actId="14100"/>
          <ac:spMkLst>
            <pc:docMk/>
            <pc:sldMk cId="3015285920" sldId="274"/>
            <ac:spMk id="2" creationId="{14DFA2CF-9939-5442-0F49-8A7ED94BA2E3}"/>
          </ac:spMkLst>
        </pc:spChg>
        <pc:spChg chg="mod">
          <ac:chgData name="Rosanna Furgiuele" userId="979d4429-0f92-43cf-8be6-52d6ffc816a3" providerId="ADAL" clId="{A6B3BDE9-2357-4D7C-A95B-B09328D1F50A}" dt="2022-12-09T19:50:12.354" v="212" actId="20577"/>
          <ac:spMkLst>
            <pc:docMk/>
            <pc:sldMk cId="3015285920" sldId="274"/>
            <ac:spMk id="3" creationId="{5C7CB485-8FDE-DAC3-E258-84D3F0285A78}"/>
          </ac:spMkLst>
        </pc:spChg>
        <pc:spChg chg="mod">
          <ac:chgData name="Rosanna Furgiuele" userId="979d4429-0f92-43cf-8be6-52d6ffc816a3" providerId="ADAL" clId="{A6B3BDE9-2357-4D7C-A95B-B09328D1F50A}" dt="2022-12-09T19:28:18.092" v="25" actId="1076"/>
          <ac:spMkLst>
            <pc:docMk/>
            <pc:sldMk cId="3015285920" sldId="274"/>
            <ac:spMk id="4" creationId="{6E0DB80D-4682-CA6E-3B71-4CA483F0659F}"/>
          </ac:spMkLst>
        </pc:spChg>
        <pc:spChg chg="add">
          <ac:chgData name="Rosanna Furgiuele" userId="979d4429-0f92-43cf-8be6-52d6ffc816a3" providerId="ADAL" clId="{A6B3BDE9-2357-4D7C-A95B-B09328D1F50A}" dt="2022-12-09T19:27:51.262" v="22"/>
          <ac:spMkLst>
            <pc:docMk/>
            <pc:sldMk cId="3015285920" sldId="274"/>
            <ac:spMk id="5" creationId="{C6B11841-BCF1-ACEC-87F4-6731CDB421E7}"/>
          </ac:spMkLst>
        </pc:spChg>
        <pc:spChg chg="add mod">
          <ac:chgData name="Rosanna Furgiuele" userId="979d4429-0f92-43cf-8be6-52d6ffc816a3" providerId="ADAL" clId="{A6B3BDE9-2357-4D7C-A95B-B09328D1F50A}" dt="2022-12-09T19:28:18.092" v="25" actId="1076"/>
          <ac:spMkLst>
            <pc:docMk/>
            <pc:sldMk cId="3015285920" sldId="274"/>
            <ac:spMk id="6" creationId="{144B452D-BA73-EF46-BB7B-5D4A77AD627E}"/>
          </ac:spMkLst>
        </pc:spChg>
        <pc:spChg chg="add">
          <ac:chgData name="Rosanna Furgiuele" userId="979d4429-0f92-43cf-8be6-52d6ffc816a3" providerId="ADAL" clId="{A6B3BDE9-2357-4D7C-A95B-B09328D1F50A}" dt="2022-12-09T19:29:08.963" v="26"/>
          <ac:spMkLst>
            <pc:docMk/>
            <pc:sldMk cId="3015285920" sldId="274"/>
            <ac:spMk id="7" creationId="{C108DA17-D785-42CC-EDAE-11A887F8E7BC}"/>
          </ac:spMkLst>
        </pc:spChg>
        <pc:picChg chg="add mod">
          <ac:chgData name="Rosanna Furgiuele" userId="979d4429-0f92-43cf-8be6-52d6ffc816a3" providerId="ADAL" clId="{A6B3BDE9-2357-4D7C-A95B-B09328D1F50A}" dt="2022-12-09T20:13:54.768" v="414" actId="1440"/>
          <ac:picMkLst>
            <pc:docMk/>
            <pc:sldMk cId="3015285920" sldId="274"/>
            <ac:picMk id="8" creationId="{1B531E95-661A-6B1E-0DA5-9FCEF89FFCB9}"/>
          </ac:picMkLst>
        </pc:picChg>
        <pc:picChg chg="add mod">
          <ac:chgData name="Rosanna Furgiuele" userId="979d4429-0f92-43cf-8be6-52d6ffc816a3" providerId="ADAL" clId="{A6B3BDE9-2357-4D7C-A95B-B09328D1F50A}" dt="2022-12-09T20:14:26.590" v="417" actId="1440"/>
          <ac:picMkLst>
            <pc:docMk/>
            <pc:sldMk cId="3015285920" sldId="274"/>
            <ac:picMk id="2049" creationId="{E29E0E61-8F04-1C3F-BB9A-1EEEF0F8517D}"/>
          </ac:picMkLst>
        </pc:picChg>
        <pc:picChg chg="add del mod">
          <ac:chgData name="Rosanna Furgiuele" userId="979d4429-0f92-43cf-8be6-52d6ffc816a3" providerId="ADAL" clId="{A6B3BDE9-2357-4D7C-A95B-B09328D1F50A}" dt="2022-12-09T19:49:49.562" v="188" actId="478"/>
          <ac:picMkLst>
            <pc:docMk/>
            <pc:sldMk cId="3015285920" sldId="274"/>
            <ac:picMk id="2051" creationId="{158CE5F3-4F6C-9D59-08DF-D5B7621DD2E7}"/>
          </ac:picMkLst>
        </pc:picChg>
        <pc:picChg chg="add mod">
          <ac:chgData name="Rosanna Furgiuele" userId="979d4429-0f92-43cf-8be6-52d6ffc816a3" providerId="ADAL" clId="{A6B3BDE9-2357-4D7C-A95B-B09328D1F50A}" dt="2022-12-09T20:14:18.311" v="416" actId="1440"/>
          <ac:picMkLst>
            <pc:docMk/>
            <pc:sldMk cId="3015285920" sldId="274"/>
            <ac:picMk id="2053" creationId="{B52B24AA-6765-9112-DB07-62F532BCBAAE}"/>
          </ac:picMkLst>
        </pc:picChg>
      </pc:sldChg>
      <pc:sldChg chg="addSp modSp mod">
        <pc:chgData name="Rosanna Furgiuele" userId="979d4429-0f92-43cf-8be6-52d6ffc816a3" providerId="ADAL" clId="{A6B3BDE9-2357-4D7C-A95B-B09328D1F50A}" dt="2022-12-09T21:56:45.212" v="951" actId="1440"/>
        <pc:sldMkLst>
          <pc:docMk/>
          <pc:sldMk cId="1625044619" sldId="275"/>
        </pc:sldMkLst>
        <pc:spChg chg="mod">
          <ac:chgData name="Rosanna Furgiuele" userId="979d4429-0f92-43cf-8be6-52d6ffc816a3" providerId="ADAL" clId="{A6B3BDE9-2357-4D7C-A95B-B09328D1F50A}" dt="2022-12-09T20:17:42.055" v="433" actId="14100"/>
          <ac:spMkLst>
            <pc:docMk/>
            <pc:sldMk cId="1625044619" sldId="275"/>
            <ac:spMk id="2" creationId="{2FAC2DA3-C762-8C5B-8E14-44282A5695DA}"/>
          </ac:spMkLst>
        </pc:spChg>
        <pc:spChg chg="mod">
          <ac:chgData name="Rosanna Furgiuele" userId="979d4429-0f92-43cf-8be6-52d6ffc816a3" providerId="ADAL" clId="{A6B3BDE9-2357-4D7C-A95B-B09328D1F50A}" dt="2022-12-09T20:14:49.617" v="420" actId="20577"/>
          <ac:spMkLst>
            <pc:docMk/>
            <pc:sldMk cId="1625044619" sldId="275"/>
            <ac:spMk id="3" creationId="{F5FA03B0-15A9-321F-85E7-05007F8E4DEF}"/>
          </ac:spMkLst>
        </pc:spChg>
        <pc:spChg chg="mod">
          <ac:chgData name="Rosanna Furgiuele" userId="979d4429-0f92-43cf-8be6-52d6ffc816a3" providerId="ADAL" clId="{A6B3BDE9-2357-4D7C-A95B-B09328D1F50A}" dt="2022-12-09T19:45:19.558" v="108" actId="1076"/>
          <ac:spMkLst>
            <pc:docMk/>
            <pc:sldMk cId="1625044619" sldId="275"/>
            <ac:spMk id="4" creationId="{01712BA1-0057-D037-034B-415DC8526873}"/>
          </ac:spMkLst>
        </pc:spChg>
        <pc:spChg chg="add mod">
          <ac:chgData name="Rosanna Furgiuele" userId="979d4429-0f92-43cf-8be6-52d6ffc816a3" providerId="ADAL" clId="{A6B3BDE9-2357-4D7C-A95B-B09328D1F50A}" dt="2022-12-09T20:16:21.526" v="429" actId="1076"/>
          <ac:spMkLst>
            <pc:docMk/>
            <pc:sldMk cId="1625044619" sldId="275"/>
            <ac:spMk id="5" creationId="{FE3ED1EB-CB02-C03C-48D3-2D5A45896F9F}"/>
          </ac:spMkLst>
        </pc:spChg>
        <pc:picChg chg="add mod">
          <ac:chgData name="Rosanna Furgiuele" userId="979d4429-0f92-43cf-8be6-52d6ffc816a3" providerId="ADAL" clId="{A6B3BDE9-2357-4D7C-A95B-B09328D1F50A}" dt="2022-12-09T21:56:45.212" v="951" actId="1440"/>
          <ac:picMkLst>
            <pc:docMk/>
            <pc:sldMk cId="1625044619" sldId="275"/>
            <ac:picMk id="6" creationId="{96B693E7-9AA6-01BC-F3BC-7C10D662B459}"/>
          </ac:picMkLst>
        </pc:picChg>
        <pc:picChg chg="add mod">
          <ac:chgData name="Rosanna Furgiuele" userId="979d4429-0f92-43cf-8be6-52d6ffc816a3" providerId="ADAL" clId="{A6B3BDE9-2357-4D7C-A95B-B09328D1F50A}" dt="2022-12-09T21:56:41.749" v="950" actId="1440"/>
          <ac:picMkLst>
            <pc:docMk/>
            <pc:sldMk cId="1625044619" sldId="275"/>
            <ac:picMk id="3073" creationId="{B71B921B-B1AD-5D55-DF1B-A141842FD07D}"/>
          </ac:picMkLst>
        </pc:picChg>
      </pc:sldChg>
      <pc:sldChg chg="addSp delSp modSp mod setBg">
        <pc:chgData name="Rosanna Furgiuele" userId="979d4429-0f92-43cf-8be6-52d6ffc816a3" providerId="ADAL" clId="{A6B3BDE9-2357-4D7C-A95B-B09328D1F50A}" dt="2022-12-09T21:37:26.417" v="918" actId="1076"/>
        <pc:sldMkLst>
          <pc:docMk/>
          <pc:sldMk cId="3188550660" sldId="276"/>
        </pc:sldMkLst>
        <pc:spChg chg="mod">
          <ac:chgData name="Rosanna Furgiuele" userId="979d4429-0f92-43cf-8be6-52d6ffc816a3" providerId="ADAL" clId="{A6B3BDE9-2357-4D7C-A95B-B09328D1F50A}" dt="2022-12-09T20:24:18.365" v="457" actId="20577"/>
          <ac:spMkLst>
            <pc:docMk/>
            <pc:sldMk cId="3188550660" sldId="276"/>
            <ac:spMk id="2" creationId="{BCD86896-7BAE-D034-65F1-CBBED176AA2D}"/>
          </ac:spMkLst>
        </pc:spChg>
        <pc:spChg chg="mod ord">
          <ac:chgData name="Rosanna Furgiuele" userId="979d4429-0f92-43cf-8be6-52d6ffc816a3" providerId="ADAL" clId="{A6B3BDE9-2357-4D7C-A95B-B09328D1F50A}" dt="2022-12-09T20:26:25.921" v="492" actId="5793"/>
          <ac:spMkLst>
            <pc:docMk/>
            <pc:sldMk cId="3188550660" sldId="276"/>
            <ac:spMk id="3" creationId="{CDB5D35F-E74C-BC8F-4B36-6794DD04F52C}"/>
          </ac:spMkLst>
        </pc:spChg>
        <pc:spChg chg="del mod">
          <ac:chgData name="Rosanna Furgiuele" userId="979d4429-0f92-43cf-8be6-52d6ffc816a3" providerId="ADAL" clId="{A6B3BDE9-2357-4D7C-A95B-B09328D1F50A}" dt="2022-12-09T20:21:57.260" v="438"/>
          <ac:spMkLst>
            <pc:docMk/>
            <pc:sldMk cId="3188550660" sldId="276"/>
            <ac:spMk id="4" creationId="{DC98FA0D-78F0-4F60-6475-5475A3A84747}"/>
          </ac:spMkLst>
        </pc:spChg>
        <pc:spChg chg="add mod ord">
          <ac:chgData name="Rosanna Furgiuele" userId="979d4429-0f92-43cf-8be6-52d6ffc816a3" providerId="ADAL" clId="{A6B3BDE9-2357-4D7C-A95B-B09328D1F50A}" dt="2022-12-09T20:23:19.637" v="448" actId="26606"/>
          <ac:spMkLst>
            <pc:docMk/>
            <pc:sldMk cId="3188550660" sldId="276"/>
            <ac:spMk id="6" creationId="{FABE673A-08CF-79CC-7E81-2434D12FB622}"/>
          </ac:spMkLst>
        </pc:spChg>
        <pc:spChg chg="add del">
          <ac:chgData name="Rosanna Furgiuele" userId="979d4429-0f92-43cf-8be6-52d6ffc816a3" providerId="ADAL" clId="{A6B3BDE9-2357-4D7C-A95B-B09328D1F50A}" dt="2022-12-09T20:23:58.786" v="449" actId="26606"/>
          <ac:spMkLst>
            <pc:docMk/>
            <pc:sldMk cId="3188550660" sldId="276"/>
            <ac:spMk id="4102" creationId="{702C0BBC-5A77-4D52-BD92-71B0400BE01A}"/>
          </ac:spMkLst>
        </pc:spChg>
        <pc:spChg chg="add del">
          <ac:chgData name="Rosanna Furgiuele" userId="979d4429-0f92-43cf-8be6-52d6ffc816a3" providerId="ADAL" clId="{A6B3BDE9-2357-4D7C-A95B-B09328D1F50A}" dt="2022-12-09T20:23:58.786" v="449" actId="26606"/>
          <ac:spMkLst>
            <pc:docMk/>
            <pc:sldMk cId="3188550660" sldId="276"/>
            <ac:spMk id="4104" creationId="{A766A8F4-67ED-471E-B755-B80A788C4A56}"/>
          </ac:spMkLst>
        </pc:spChg>
        <pc:spChg chg="add">
          <ac:chgData name="Rosanna Furgiuele" userId="979d4429-0f92-43cf-8be6-52d6ffc816a3" providerId="ADAL" clId="{A6B3BDE9-2357-4D7C-A95B-B09328D1F50A}" dt="2022-12-09T20:23:58.786" v="449" actId="26606"/>
          <ac:spMkLst>
            <pc:docMk/>
            <pc:sldMk cId="3188550660" sldId="276"/>
            <ac:spMk id="4109" creationId="{F42F4BFD-D349-4092-8643-BD368AE67A70}"/>
          </ac:spMkLst>
        </pc:spChg>
        <pc:spChg chg="add">
          <ac:chgData name="Rosanna Furgiuele" userId="979d4429-0f92-43cf-8be6-52d6ffc816a3" providerId="ADAL" clId="{A6B3BDE9-2357-4D7C-A95B-B09328D1F50A}" dt="2022-12-09T20:23:58.786" v="449" actId="26606"/>
          <ac:spMkLst>
            <pc:docMk/>
            <pc:sldMk cId="3188550660" sldId="276"/>
            <ac:spMk id="4111" creationId="{39B36BF9-47A8-4BAA-B4FE-8672D9334910}"/>
          </ac:spMkLst>
        </pc:spChg>
        <pc:picChg chg="add mod ord">
          <ac:chgData name="Rosanna Furgiuele" userId="979d4429-0f92-43cf-8be6-52d6ffc816a3" providerId="ADAL" clId="{A6B3BDE9-2357-4D7C-A95B-B09328D1F50A}" dt="2022-12-09T21:37:26.417" v="918" actId="1076"/>
          <ac:picMkLst>
            <pc:docMk/>
            <pc:sldMk cId="3188550660" sldId="276"/>
            <ac:picMk id="5" creationId="{95F022E6-D393-07B2-DCA8-073145492B45}"/>
          </ac:picMkLst>
        </pc:picChg>
        <pc:picChg chg="add mod">
          <ac:chgData name="Rosanna Furgiuele" userId="979d4429-0f92-43cf-8be6-52d6ffc816a3" providerId="ADAL" clId="{A6B3BDE9-2357-4D7C-A95B-B09328D1F50A}" dt="2022-12-09T20:26:39.933" v="504" actId="14100"/>
          <ac:picMkLst>
            <pc:docMk/>
            <pc:sldMk cId="3188550660" sldId="276"/>
            <ac:picMk id="4097" creationId="{8ABF6B29-2CEF-1FCA-164D-FD0FD8A40252}"/>
          </ac:picMkLst>
        </pc:picChg>
      </pc:sldChg>
      <pc:sldChg chg="addSp delSp modSp add mod">
        <pc:chgData name="Rosanna Furgiuele" userId="979d4429-0f92-43cf-8be6-52d6ffc816a3" providerId="ADAL" clId="{A6B3BDE9-2357-4D7C-A95B-B09328D1F50A}" dt="2022-12-09T21:29:04.175" v="910" actId="255"/>
        <pc:sldMkLst>
          <pc:docMk/>
          <pc:sldMk cId="434329838" sldId="277"/>
        </pc:sldMkLst>
        <pc:spChg chg="mod">
          <ac:chgData name="Rosanna Furgiuele" userId="979d4429-0f92-43cf-8be6-52d6ffc816a3" providerId="ADAL" clId="{A6B3BDE9-2357-4D7C-A95B-B09328D1F50A}" dt="2022-12-09T19:52:11.102" v="225" actId="26606"/>
          <ac:spMkLst>
            <pc:docMk/>
            <pc:sldMk cId="434329838" sldId="277"/>
            <ac:spMk id="2" creationId="{0DC3BC97-B05C-5887-DC18-C887D779D2A9}"/>
          </ac:spMkLst>
        </pc:spChg>
        <pc:spChg chg="mod">
          <ac:chgData name="Rosanna Furgiuele" userId="979d4429-0f92-43cf-8be6-52d6ffc816a3" providerId="ADAL" clId="{A6B3BDE9-2357-4D7C-A95B-B09328D1F50A}" dt="2022-12-09T21:29:04.175" v="910" actId="255"/>
          <ac:spMkLst>
            <pc:docMk/>
            <pc:sldMk cId="434329838" sldId="277"/>
            <ac:spMk id="3" creationId="{ECDE8721-1ED9-A9D5-B6A4-07E69A3166F6}"/>
          </ac:spMkLst>
        </pc:spChg>
        <pc:spChg chg="add del mod">
          <ac:chgData name="Rosanna Furgiuele" userId="979d4429-0f92-43cf-8be6-52d6ffc816a3" providerId="ADAL" clId="{A6B3BDE9-2357-4D7C-A95B-B09328D1F50A}" dt="2022-12-09T19:55:49.915" v="231"/>
          <ac:spMkLst>
            <pc:docMk/>
            <pc:sldMk cId="434329838" sldId="277"/>
            <ac:spMk id="6" creationId="{98239261-F7F1-3683-62C3-293DDD50475E}"/>
          </ac:spMkLst>
        </pc:spChg>
        <pc:spChg chg="del">
          <ac:chgData name="Rosanna Furgiuele" userId="979d4429-0f92-43cf-8be6-52d6ffc816a3" providerId="ADAL" clId="{A6B3BDE9-2357-4D7C-A95B-B09328D1F50A}" dt="2022-12-09T19:52:11.102" v="225" actId="26606"/>
          <ac:spMkLst>
            <pc:docMk/>
            <pc:sldMk cId="434329838" sldId="277"/>
            <ac:spMk id="12" creationId="{ABA4CF21-C02E-4269-99AB-BFF5F2BDB9DA}"/>
          </ac:spMkLst>
        </pc:spChg>
        <pc:spChg chg="del">
          <ac:chgData name="Rosanna Furgiuele" userId="979d4429-0f92-43cf-8be6-52d6ffc816a3" providerId="ADAL" clId="{A6B3BDE9-2357-4D7C-A95B-B09328D1F50A}" dt="2022-12-09T19:52:11.102" v="225" actId="26606"/>
          <ac:spMkLst>
            <pc:docMk/>
            <pc:sldMk cId="434329838" sldId="277"/>
            <ac:spMk id="14" creationId="{C2794E3E-966D-43D0-B426-D33988B92C6F}"/>
          </ac:spMkLst>
        </pc:spChg>
        <pc:spChg chg="add">
          <ac:chgData name="Rosanna Furgiuele" userId="979d4429-0f92-43cf-8be6-52d6ffc816a3" providerId="ADAL" clId="{A6B3BDE9-2357-4D7C-A95B-B09328D1F50A}" dt="2022-12-09T19:52:11.102" v="225" actId="26606"/>
          <ac:spMkLst>
            <pc:docMk/>
            <pc:sldMk cId="434329838" sldId="277"/>
            <ac:spMk id="19" creationId="{702C0BBC-5A77-4D52-BD92-71B0400BE01A}"/>
          </ac:spMkLst>
        </pc:spChg>
        <pc:spChg chg="add">
          <ac:chgData name="Rosanna Furgiuele" userId="979d4429-0f92-43cf-8be6-52d6ffc816a3" providerId="ADAL" clId="{A6B3BDE9-2357-4D7C-A95B-B09328D1F50A}" dt="2022-12-09T19:52:11.102" v="225" actId="26606"/>
          <ac:spMkLst>
            <pc:docMk/>
            <pc:sldMk cId="434329838" sldId="277"/>
            <ac:spMk id="21" creationId="{A766A8F4-67ED-471E-B755-B80A788C4A56}"/>
          </ac:spMkLst>
        </pc:spChg>
        <pc:picChg chg="del mod">
          <ac:chgData name="Rosanna Furgiuele" userId="979d4429-0f92-43cf-8be6-52d6ffc816a3" providerId="ADAL" clId="{A6B3BDE9-2357-4D7C-A95B-B09328D1F50A}" dt="2022-12-09T19:55:47.121" v="230" actId="478"/>
          <ac:picMkLst>
            <pc:docMk/>
            <pc:sldMk cId="434329838" sldId="277"/>
            <ac:picMk id="5" creationId="{E422AADB-B64A-0AA2-AD07-08FC121CB82A}"/>
          </ac:picMkLst>
        </pc:picChg>
        <pc:picChg chg="add mod">
          <ac:chgData name="Rosanna Furgiuele" userId="979d4429-0f92-43cf-8be6-52d6ffc816a3" providerId="ADAL" clId="{A6B3BDE9-2357-4D7C-A95B-B09328D1F50A}" dt="2022-12-09T20:10:48.938" v="383" actId="14100"/>
          <ac:picMkLst>
            <pc:docMk/>
            <pc:sldMk cId="434329838" sldId="277"/>
            <ac:picMk id="8" creationId="{BFE29B3F-5E88-B3A4-D0C5-7EB620D8EBEA}"/>
          </ac:picMkLst>
        </pc:picChg>
        <pc:picChg chg="mod ord">
          <ac:chgData name="Rosanna Furgiuele" userId="979d4429-0f92-43cf-8be6-52d6ffc816a3" providerId="ADAL" clId="{A6B3BDE9-2357-4D7C-A95B-B09328D1F50A}" dt="2022-12-09T19:56:50.990" v="291" actId="1076"/>
          <ac:picMkLst>
            <pc:docMk/>
            <pc:sldMk cId="434329838" sldId="277"/>
            <ac:picMk id="9" creationId="{380F517E-D9CD-E29A-4C25-27B57C204A7E}"/>
          </ac:picMkLst>
        </pc:picChg>
      </pc:sldChg>
      <pc:sldChg chg="addSp delSp modSp new mod">
        <pc:chgData name="Rosanna Furgiuele" userId="979d4429-0f92-43cf-8be6-52d6ffc816a3" providerId="ADAL" clId="{A6B3BDE9-2357-4D7C-A95B-B09328D1F50A}" dt="2022-12-09T20:38:07.582" v="623" actId="1076"/>
        <pc:sldMkLst>
          <pc:docMk/>
          <pc:sldMk cId="333564233" sldId="278"/>
        </pc:sldMkLst>
        <pc:spChg chg="mod">
          <ac:chgData name="Rosanna Furgiuele" userId="979d4429-0f92-43cf-8be6-52d6ffc816a3" providerId="ADAL" clId="{A6B3BDE9-2357-4D7C-A95B-B09328D1F50A}" dt="2022-12-09T20:34:48.293" v="591" actId="27636"/>
          <ac:spMkLst>
            <pc:docMk/>
            <pc:sldMk cId="333564233" sldId="278"/>
            <ac:spMk id="2" creationId="{FBE5F3B1-7277-BAB5-BFF4-9B80BF6F4222}"/>
          </ac:spMkLst>
        </pc:spChg>
        <pc:spChg chg="mod">
          <ac:chgData name="Rosanna Furgiuele" userId="979d4429-0f92-43cf-8be6-52d6ffc816a3" providerId="ADAL" clId="{A6B3BDE9-2357-4D7C-A95B-B09328D1F50A}" dt="2022-12-09T20:36:11.297" v="620" actId="6549"/>
          <ac:spMkLst>
            <pc:docMk/>
            <pc:sldMk cId="333564233" sldId="278"/>
            <ac:spMk id="3" creationId="{8E57F201-A382-D545-F782-C0E262606270}"/>
          </ac:spMkLst>
        </pc:spChg>
        <pc:spChg chg="del mod">
          <ac:chgData name="Rosanna Furgiuele" userId="979d4429-0f92-43cf-8be6-52d6ffc816a3" providerId="ADAL" clId="{A6B3BDE9-2357-4D7C-A95B-B09328D1F50A}" dt="2022-12-09T20:30:19.889" v="520"/>
          <ac:spMkLst>
            <pc:docMk/>
            <pc:sldMk cId="333564233" sldId="278"/>
            <ac:spMk id="4" creationId="{3D35F395-3301-3ADF-E983-63DDB8CC2B5C}"/>
          </ac:spMkLst>
        </pc:spChg>
        <pc:spChg chg="add del mod">
          <ac:chgData name="Rosanna Furgiuele" userId="979d4429-0f92-43cf-8be6-52d6ffc816a3" providerId="ADAL" clId="{A6B3BDE9-2357-4D7C-A95B-B09328D1F50A}" dt="2022-12-09T20:31:50.707" v="571"/>
          <ac:spMkLst>
            <pc:docMk/>
            <pc:sldMk cId="333564233" sldId="278"/>
            <ac:spMk id="6" creationId="{41A6DBA4-C2A0-64B6-FA72-C9C2BE23AB88}"/>
          </ac:spMkLst>
        </pc:spChg>
        <pc:spChg chg="add mod">
          <ac:chgData name="Rosanna Furgiuele" userId="979d4429-0f92-43cf-8be6-52d6ffc816a3" providerId="ADAL" clId="{A6B3BDE9-2357-4D7C-A95B-B09328D1F50A}" dt="2022-12-09T20:32:41.871" v="583" actId="1076"/>
          <ac:spMkLst>
            <pc:docMk/>
            <pc:sldMk cId="333564233" sldId="278"/>
            <ac:spMk id="7" creationId="{4BBDD6A2-4847-F4E1-D2F6-EE78C1A4BB28}"/>
          </ac:spMkLst>
        </pc:spChg>
        <pc:picChg chg="add mod">
          <ac:chgData name="Rosanna Furgiuele" userId="979d4429-0f92-43cf-8be6-52d6ffc816a3" providerId="ADAL" clId="{A6B3BDE9-2357-4D7C-A95B-B09328D1F50A}" dt="2022-12-09T20:38:07.582" v="623" actId="1076"/>
          <ac:picMkLst>
            <pc:docMk/>
            <pc:sldMk cId="333564233" sldId="278"/>
            <ac:picMk id="5" creationId="{BC549277-F3A2-221A-4833-4DE864962342}"/>
          </ac:picMkLst>
        </pc:picChg>
        <pc:picChg chg="add del mod">
          <ac:chgData name="Rosanna Furgiuele" userId="979d4429-0f92-43cf-8be6-52d6ffc816a3" providerId="ADAL" clId="{A6B3BDE9-2357-4D7C-A95B-B09328D1F50A}" dt="2022-12-09T20:31:50.707" v="571"/>
          <ac:picMkLst>
            <pc:docMk/>
            <pc:sldMk cId="333564233" sldId="278"/>
            <ac:picMk id="5121" creationId="{3BBB4649-F532-94BA-6E2E-6C2432BA4A5C}"/>
          </ac:picMkLst>
        </pc:picChg>
        <pc:picChg chg="add mod">
          <ac:chgData name="Rosanna Furgiuele" userId="979d4429-0f92-43cf-8be6-52d6ffc816a3" providerId="ADAL" clId="{A6B3BDE9-2357-4D7C-A95B-B09328D1F50A}" dt="2022-12-09T20:37:01.422" v="621" actId="1440"/>
          <ac:picMkLst>
            <pc:docMk/>
            <pc:sldMk cId="333564233" sldId="278"/>
            <ac:picMk id="5123" creationId="{889C8C76-F4C3-DFE4-1401-5B52C98B491B}"/>
          </ac:picMkLst>
        </pc:picChg>
      </pc:sldChg>
      <pc:sldChg chg="addSp delSp modSp new mod setBg">
        <pc:chgData name="Rosanna Furgiuele" userId="979d4429-0f92-43cf-8be6-52d6ffc816a3" providerId="ADAL" clId="{A6B3BDE9-2357-4D7C-A95B-B09328D1F50A}" dt="2022-12-09T21:58:50.612" v="952" actId="1440"/>
        <pc:sldMkLst>
          <pc:docMk/>
          <pc:sldMk cId="53261595" sldId="279"/>
        </pc:sldMkLst>
        <pc:spChg chg="mod">
          <ac:chgData name="Rosanna Furgiuele" userId="979d4429-0f92-43cf-8be6-52d6ffc816a3" providerId="ADAL" clId="{A6B3BDE9-2357-4D7C-A95B-B09328D1F50A}" dt="2022-12-09T20:55:01.301" v="678" actId="26606"/>
          <ac:spMkLst>
            <pc:docMk/>
            <pc:sldMk cId="53261595" sldId="279"/>
            <ac:spMk id="2" creationId="{F290E0B3-08B2-30D8-47FF-B5E48782C556}"/>
          </ac:spMkLst>
        </pc:spChg>
        <pc:spChg chg="add del mod">
          <ac:chgData name="Rosanna Furgiuele" userId="979d4429-0f92-43cf-8be6-52d6ffc816a3" providerId="ADAL" clId="{A6B3BDE9-2357-4D7C-A95B-B09328D1F50A}" dt="2022-12-09T20:48:52.079" v="652" actId="26606"/>
          <ac:spMkLst>
            <pc:docMk/>
            <pc:sldMk cId="53261595" sldId="279"/>
            <ac:spMk id="3" creationId="{01DA585C-C7C5-953A-54FC-61183B583AB9}"/>
          </ac:spMkLst>
        </pc:spChg>
        <pc:spChg chg="del">
          <ac:chgData name="Rosanna Furgiuele" userId="979d4429-0f92-43cf-8be6-52d6ffc816a3" providerId="ADAL" clId="{A6B3BDE9-2357-4D7C-A95B-B09328D1F50A}" dt="2022-12-09T20:40:24.047" v="629"/>
          <ac:spMkLst>
            <pc:docMk/>
            <pc:sldMk cId="53261595" sldId="279"/>
            <ac:spMk id="4" creationId="{3E46E531-2FA3-C85A-B60F-C26F12144C0D}"/>
          </ac:spMkLst>
        </pc:spChg>
        <pc:spChg chg="add del mod">
          <ac:chgData name="Rosanna Furgiuele" userId="979d4429-0f92-43cf-8be6-52d6ffc816a3" providerId="ADAL" clId="{A6B3BDE9-2357-4D7C-A95B-B09328D1F50A}" dt="2022-12-09T21:49:06.075" v="927" actId="478"/>
          <ac:spMkLst>
            <pc:docMk/>
            <pc:sldMk cId="53261595" sldId="279"/>
            <ac:spMk id="13" creationId="{C2C0BE54-96E0-D77A-3F3A-C183A17F8E03}"/>
          </ac:spMkLst>
        </pc:spChg>
        <pc:spChg chg="add del">
          <ac:chgData name="Rosanna Furgiuele" userId="979d4429-0f92-43cf-8be6-52d6ffc816a3" providerId="ADAL" clId="{A6B3BDE9-2357-4D7C-A95B-B09328D1F50A}" dt="2022-12-09T20:48:52.079" v="652" actId="26606"/>
          <ac:spMkLst>
            <pc:docMk/>
            <pc:sldMk cId="53261595" sldId="279"/>
            <ac:spMk id="14" creationId="{6E35D0A1-7921-42F1-A436-EF231090DD0B}"/>
          </ac:spMkLst>
        </pc:spChg>
        <pc:spChg chg="add del mod">
          <ac:chgData name="Rosanna Furgiuele" userId="979d4429-0f92-43cf-8be6-52d6ffc816a3" providerId="ADAL" clId="{A6B3BDE9-2357-4D7C-A95B-B09328D1F50A}" dt="2022-12-09T21:48:32.500" v="923"/>
          <ac:spMkLst>
            <pc:docMk/>
            <pc:sldMk cId="53261595" sldId="279"/>
            <ac:spMk id="15" creationId="{A832DC0F-4C77-59C0-0E1F-C60EDDBCB2C1}"/>
          </ac:spMkLst>
        </pc:spChg>
        <pc:spChg chg="add del">
          <ac:chgData name="Rosanna Furgiuele" userId="979d4429-0f92-43cf-8be6-52d6ffc816a3" providerId="ADAL" clId="{A6B3BDE9-2357-4D7C-A95B-B09328D1F50A}" dt="2022-12-09T20:48:52.079" v="652" actId="26606"/>
          <ac:spMkLst>
            <pc:docMk/>
            <pc:sldMk cId="53261595" sldId="279"/>
            <ac:spMk id="16" creationId="{1ADD4D50-2813-4333-87B6-31247C388B7A}"/>
          </ac:spMkLst>
        </pc:spChg>
        <pc:spChg chg="add del mod">
          <ac:chgData name="Rosanna Furgiuele" userId="979d4429-0f92-43cf-8be6-52d6ffc816a3" providerId="ADAL" clId="{A6B3BDE9-2357-4D7C-A95B-B09328D1F50A}" dt="2022-12-09T21:49:06.075" v="927" actId="478"/>
          <ac:spMkLst>
            <pc:docMk/>
            <pc:sldMk cId="53261595" sldId="279"/>
            <ac:spMk id="17" creationId="{5D7896E4-768A-B05C-EFCF-E202444A5FE3}"/>
          </ac:spMkLst>
        </pc:spChg>
        <pc:spChg chg="add del mod">
          <ac:chgData name="Rosanna Furgiuele" userId="979d4429-0f92-43cf-8be6-52d6ffc816a3" providerId="ADAL" clId="{A6B3BDE9-2357-4D7C-A95B-B09328D1F50A}" dt="2022-12-09T21:49:06.075" v="927" actId="478"/>
          <ac:spMkLst>
            <pc:docMk/>
            <pc:sldMk cId="53261595" sldId="279"/>
            <ac:spMk id="19" creationId="{14C04475-02C3-3AC3-F13C-99D3834E5DF4}"/>
          </ac:spMkLst>
        </pc:spChg>
        <pc:spChg chg="add del">
          <ac:chgData name="Rosanna Furgiuele" userId="979d4429-0f92-43cf-8be6-52d6ffc816a3" providerId="ADAL" clId="{A6B3BDE9-2357-4D7C-A95B-B09328D1F50A}" dt="2022-12-09T20:48:48.417" v="649" actId="26606"/>
          <ac:spMkLst>
            <pc:docMk/>
            <pc:sldMk cId="53261595" sldId="279"/>
            <ac:spMk id="20" creationId="{01DA585C-C7C5-953A-54FC-61183B583AB9}"/>
          </ac:spMkLst>
        </pc:spChg>
        <pc:spChg chg="add del">
          <ac:chgData name="Rosanna Furgiuele" userId="979d4429-0f92-43cf-8be6-52d6ffc816a3" providerId="ADAL" clId="{A6B3BDE9-2357-4D7C-A95B-B09328D1F50A}" dt="2022-12-09T20:48:48.417" v="649" actId="26606"/>
          <ac:spMkLst>
            <pc:docMk/>
            <pc:sldMk cId="53261595" sldId="279"/>
            <ac:spMk id="21" creationId="{19F5B61F-2AAE-40D7-9D90-D78AA1A8BCE2}"/>
          </ac:spMkLst>
        </pc:spChg>
        <pc:spChg chg="add del mod">
          <ac:chgData name="Rosanna Furgiuele" userId="979d4429-0f92-43cf-8be6-52d6ffc816a3" providerId="ADAL" clId="{A6B3BDE9-2357-4D7C-A95B-B09328D1F50A}" dt="2022-12-09T21:49:26.857" v="931" actId="478"/>
          <ac:spMkLst>
            <pc:docMk/>
            <pc:sldMk cId="53261595" sldId="279"/>
            <ac:spMk id="22" creationId="{5B9A44FA-F3B2-533A-4FC4-E9A7CEF6EEFC}"/>
          </ac:spMkLst>
        </pc:spChg>
        <pc:spChg chg="add del">
          <ac:chgData name="Rosanna Furgiuele" userId="979d4429-0f92-43cf-8be6-52d6ffc816a3" providerId="ADAL" clId="{A6B3BDE9-2357-4D7C-A95B-B09328D1F50A}" dt="2022-12-09T20:48:48.417" v="649" actId="26606"/>
          <ac:spMkLst>
            <pc:docMk/>
            <pc:sldMk cId="53261595" sldId="279"/>
            <ac:spMk id="23" creationId="{967D7C5B-0D08-4CDF-85D7-CB1402307759}"/>
          </ac:spMkLst>
        </pc:spChg>
        <pc:spChg chg="add del mod">
          <ac:chgData name="Rosanna Furgiuele" userId="979d4429-0f92-43cf-8be6-52d6ffc816a3" providerId="ADAL" clId="{A6B3BDE9-2357-4D7C-A95B-B09328D1F50A}" dt="2022-12-09T21:49:26.857" v="931" actId="478"/>
          <ac:spMkLst>
            <pc:docMk/>
            <pc:sldMk cId="53261595" sldId="279"/>
            <ac:spMk id="24" creationId="{68B592E3-7970-0D06-962E-FEA108EBCE09}"/>
          </ac:spMkLst>
        </pc:spChg>
        <pc:spChg chg="add del">
          <ac:chgData name="Rosanna Furgiuele" userId="979d4429-0f92-43cf-8be6-52d6ffc816a3" providerId="ADAL" clId="{A6B3BDE9-2357-4D7C-A95B-B09328D1F50A}" dt="2022-12-09T20:48:52.064" v="651" actId="26606"/>
          <ac:spMkLst>
            <pc:docMk/>
            <pc:sldMk cId="53261595" sldId="279"/>
            <ac:spMk id="25" creationId="{47A29D71-28B3-472C-8D17-34C462243514}"/>
          </ac:spMkLst>
        </pc:spChg>
        <pc:spChg chg="add del">
          <ac:chgData name="Rosanna Furgiuele" userId="979d4429-0f92-43cf-8be6-52d6ffc816a3" providerId="ADAL" clId="{A6B3BDE9-2357-4D7C-A95B-B09328D1F50A}" dt="2022-12-09T20:48:52.064" v="651" actId="26606"/>
          <ac:spMkLst>
            <pc:docMk/>
            <pc:sldMk cId="53261595" sldId="279"/>
            <ac:spMk id="26" creationId="{77C5C6A8-3DFC-41EE-8BDC-AF44AF9FDBA9}"/>
          </ac:spMkLst>
        </pc:spChg>
        <pc:spChg chg="add del">
          <ac:chgData name="Rosanna Furgiuele" userId="979d4429-0f92-43cf-8be6-52d6ffc816a3" providerId="ADAL" clId="{A6B3BDE9-2357-4D7C-A95B-B09328D1F50A}" dt="2022-12-09T20:48:52.064" v="651" actId="26606"/>
          <ac:spMkLst>
            <pc:docMk/>
            <pc:sldMk cId="53261595" sldId="279"/>
            <ac:spMk id="27" creationId="{01DA585C-C7C5-953A-54FC-61183B583AB9}"/>
          </ac:spMkLst>
        </pc:spChg>
        <pc:spChg chg="add mod">
          <ac:chgData name="Rosanna Furgiuele" userId="979d4429-0f92-43cf-8be6-52d6ffc816a3" providerId="ADAL" clId="{A6B3BDE9-2357-4D7C-A95B-B09328D1F50A}" dt="2022-12-09T21:50:06.713" v="934" actId="14100"/>
          <ac:spMkLst>
            <pc:docMk/>
            <pc:sldMk cId="53261595" sldId="279"/>
            <ac:spMk id="28" creationId="{8099110B-4F75-6BEA-75A4-AB077AEC6DD5}"/>
          </ac:spMkLst>
        </pc:spChg>
        <pc:spChg chg="add del">
          <ac:chgData name="Rosanna Furgiuele" userId="979d4429-0f92-43cf-8be6-52d6ffc816a3" providerId="ADAL" clId="{A6B3BDE9-2357-4D7C-A95B-B09328D1F50A}" dt="2022-12-09T20:50:18.024" v="653" actId="26606"/>
          <ac:spMkLst>
            <pc:docMk/>
            <pc:sldMk cId="53261595" sldId="279"/>
            <ac:spMk id="29" creationId="{6E35D0A1-7921-42F1-A436-EF231090DD0B}"/>
          </ac:spMkLst>
        </pc:spChg>
        <pc:spChg chg="add del">
          <ac:chgData name="Rosanna Furgiuele" userId="979d4429-0f92-43cf-8be6-52d6ffc816a3" providerId="ADAL" clId="{A6B3BDE9-2357-4D7C-A95B-B09328D1F50A}" dt="2022-12-09T20:50:18.024" v="653" actId="26606"/>
          <ac:spMkLst>
            <pc:docMk/>
            <pc:sldMk cId="53261595" sldId="279"/>
            <ac:spMk id="30" creationId="{1ADD4D50-2813-4333-87B6-31247C388B7A}"/>
          </ac:spMkLst>
        </pc:spChg>
        <pc:spChg chg="add del">
          <ac:chgData name="Rosanna Furgiuele" userId="979d4429-0f92-43cf-8be6-52d6ffc816a3" providerId="ADAL" clId="{A6B3BDE9-2357-4D7C-A95B-B09328D1F50A}" dt="2022-12-09T21:50:40.751" v="936" actId="22"/>
          <ac:spMkLst>
            <pc:docMk/>
            <pc:sldMk cId="53261595" sldId="279"/>
            <ac:spMk id="33" creationId="{0B44F741-5946-BB96-989D-C6B382C78ABC}"/>
          </ac:spMkLst>
        </pc:spChg>
        <pc:spChg chg="add">
          <ac:chgData name="Rosanna Furgiuele" userId="979d4429-0f92-43cf-8be6-52d6ffc816a3" providerId="ADAL" clId="{A6B3BDE9-2357-4D7C-A95B-B09328D1F50A}" dt="2022-12-09T21:50:43.463" v="937" actId="22"/>
          <ac:spMkLst>
            <pc:docMk/>
            <pc:sldMk cId="53261595" sldId="279"/>
            <ac:spMk id="35" creationId="{22029576-1CC0-F9B1-624A-93CAFB95500C}"/>
          </ac:spMkLst>
        </pc:spChg>
        <pc:spChg chg="add del">
          <ac:chgData name="Rosanna Furgiuele" userId="979d4429-0f92-43cf-8be6-52d6ffc816a3" providerId="ADAL" clId="{A6B3BDE9-2357-4D7C-A95B-B09328D1F50A}" dt="2022-12-09T20:55:01.301" v="678" actId="26606"/>
          <ac:spMkLst>
            <pc:docMk/>
            <pc:sldMk cId="53261595" sldId="279"/>
            <ac:spMk id="36" creationId="{47A29D71-28B3-472C-8D17-34C462243514}"/>
          </ac:spMkLst>
        </pc:spChg>
        <pc:spChg chg="add del mod">
          <ac:chgData name="Rosanna Furgiuele" userId="979d4429-0f92-43cf-8be6-52d6ffc816a3" providerId="ADAL" clId="{A6B3BDE9-2357-4D7C-A95B-B09328D1F50A}" dt="2022-12-09T21:53:41.415" v="944" actId="478"/>
          <ac:spMkLst>
            <pc:docMk/>
            <pc:sldMk cId="53261595" sldId="279"/>
            <ac:spMk id="37" creationId="{8B731E56-D899-1E05-4867-0BFC9C557DA6}"/>
          </ac:spMkLst>
        </pc:spChg>
        <pc:spChg chg="add del">
          <ac:chgData name="Rosanna Furgiuele" userId="979d4429-0f92-43cf-8be6-52d6ffc816a3" providerId="ADAL" clId="{A6B3BDE9-2357-4D7C-A95B-B09328D1F50A}" dt="2022-12-09T20:55:01.301" v="678" actId="26606"/>
          <ac:spMkLst>
            <pc:docMk/>
            <pc:sldMk cId="53261595" sldId="279"/>
            <ac:spMk id="38" creationId="{77C5C6A8-3DFC-41EE-8BDC-AF44AF9FDBA9}"/>
          </ac:spMkLst>
        </pc:spChg>
        <pc:spChg chg="add mod">
          <ac:chgData name="Rosanna Furgiuele" userId="979d4429-0f92-43cf-8be6-52d6ffc816a3" providerId="ADAL" clId="{A6B3BDE9-2357-4D7C-A95B-B09328D1F50A}" dt="2022-12-09T21:53:55.163" v="946" actId="1076"/>
          <ac:spMkLst>
            <pc:docMk/>
            <pc:sldMk cId="53261595" sldId="279"/>
            <ac:spMk id="39" creationId="{3C079B8D-4B3B-CDCE-BBC3-CE014491146A}"/>
          </ac:spMkLst>
        </pc:spChg>
        <pc:spChg chg="add del">
          <ac:chgData name="Rosanna Furgiuele" userId="979d4429-0f92-43cf-8be6-52d6ffc816a3" providerId="ADAL" clId="{A6B3BDE9-2357-4D7C-A95B-B09328D1F50A}" dt="2022-12-09T20:54:58.384" v="675" actId="26606"/>
          <ac:spMkLst>
            <pc:docMk/>
            <pc:sldMk cId="53261595" sldId="279"/>
            <ac:spMk id="43" creationId="{47A29D71-28B3-472C-8D17-34C462243514}"/>
          </ac:spMkLst>
        </pc:spChg>
        <pc:spChg chg="add del">
          <ac:chgData name="Rosanna Furgiuele" userId="979d4429-0f92-43cf-8be6-52d6ffc816a3" providerId="ADAL" clId="{A6B3BDE9-2357-4D7C-A95B-B09328D1F50A}" dt="2022-12-09T20:54:58.384" v="675" actId="26606"/>
          <ac:spMkLst>
            <pc:docMk/>
            <pc:sldMk cId="53261595" sldId="279"/>
            <ac:spMk id="45" creationId="{77C5C6A8-3DFC-41EE-8BDC-AF44AF9FDBA9}"/>
          </ac:spMkLst>
        </pc:spChg>
        <pc:spChg chg="add del">
          <ac:chgData name="Rosanna Furgiuele" userId="979d4429-0f92-43cf-8be6-52d6ffc816a3" providerId="ADAL" clId="{A6B3BDE9-2357-4D7C-A95B-B09328D1F50A}" dt="2022-12-09T20:55:01.281" v="677" actId="26606"/>
          <ac:spMkLst>
            <pc:docMk/>
            <pc:sldMk cId="53261595" sldId="279"/>
            <ac:spMk id="47" creationId="{47A29D71-28B3-472C-8D17-34C462243514}"/>
          </ac:spMkLst>
        </pc:spChg>
        <pc:spChg chg="add del">
          <ac:chgData name="Rosanna Furgiuele" userId="979d4429-0f92-43cf-8be6-52d6ffc816a3" providerId="ADAL" clId="{A6B3BDE9-2357-4D7C-A95B-B09328D1F50A}" dt="2022-12-09T20:55:01.281" v="677" actId="26606"/>
          <ac:spMkLst>
            <pc:docMk/>
            <pc:sldMk cId="53261595" sldId="279"/>
            <ac:spMk id="48" creationId="{77C5C6A8-3DFC-41EE-8BDC-AF44AF9FDBA9}"/>
          </ac:spMkLst>
        </pc:spChg>
        <pc:spChg chg="add">
          <ac:chgData name="Rosanna Furgiuele" userId="979d4429-0f92-43cf-8be6-52d6ffc816a3" providerId="ADAL" clId="{A6B3BDE9-2357-4D7C-A95B-B09328D1F50A}" dt="2022-12-09T20:55:01.301" v="678" actId="26606"/>
          <ac:spMkLst>
            <pc:docMk/>
            <pc:sldMk cId="53261595" sldId="279"/>
            <ac:spMk id="50" creationId="{47A29D71-28B3-472C-8D17-34C462243514}"/>
          </ac:spMkLst>
        </pc:spChg>
        <pc:spChg chg="add">
          <ac:chgData name="Rosanna Furgiuele" userId="979d4429-0f92-43cf-8be6-52d6ffc816a3" providerId="ADAL" clId="{A6B3BDE9-2357-4D7C-A95B-B09328D1F50A}" dt="2022-12-09T20:55:01.301" v="678" actId="26606"/>
          <ac:spMkLst>
            <pc:docMk/>
            <pc:sldMk cId="53261595" sldId="279"/>
            <ac:spMk id="51" creationId="{77C5C6A8-3DFC-41EE-8BDC-AF44AF9FDBA9}"/>
          </ac:spMkLst>
        </pc:spChg>
        <pc:graphicFrameChg chg="add del">
          <ac:chgData name="Rosanna Furgiuele" userId="979d4429-0f92-43cf-8be6-52d6ffc816a3" providerId="ADAL" clId="{A6B3BDE9-2357-4D7C-A95B-B09328D1F50A}" dt="2022-12-09T20:48:46.667" v="647" actId="26606"/>
          <ac:graphicFrameMkLst>
            <pc:docMk/>
            <pc:sldMk cId="53261595" sldId="279"/>
            <ac:graphicFrameMk id="18" creationId="{EAE4F3DE-FB2B-1E0E-00DA-7D36A0B357A7}"/>
          </ac:graphicFrameMkLst>
        </pc:graphicFrameChg>
        <pc:graphicFrameChg chg="add mod ord modGraphic">
          <ac:chgData name="Rosanna Furgiuele" userId="979d4429-0f92-43cf-8be6-52d6ffc816a3" providerId="ADAL" clId="{A6B3BDE9-2357-4D7C-A95B-B09328D1F50A}" dt="2022-12-09T20:55:01.301" v="678" actId="26606"/>
          <ac:graphicFrameMkLst>
            <pc:docMk/>
            <pc:sldMk cId="53261595" sldId="279"/>
            <ac:graphicFrameMk id="31" creationId="{EAE4F3DE-FB2B-1E0E-00DA-7D36A0B357A7}"/>
          </ac:graphicFrameMkLst>
        </pc:graphicFrameChg>
        <pc:picChg chg="add del mod ord">
          <ac:chgData name="Rosanna Furgiuele" userId="979d4429-0f92-43cf-8be6-52d6ffc816a3" providerId="ADAL" clId="{A6B3BDE9-2357-4D7C-A95B-B09328D1F50A}" dt="2022-12-09T21:48:16.983" v="919" actId="478"/>
          <ac:picMkLst>
            <pc:docMk/>
            <pc:sldMk cId="53261595" sldId="279"/>
            <ac:picMk id="5" creationId="{A287256E-9F97-CBE4-33CA-40B69F3ADD49}"/>
          </ac:picMkLst>
        </pc:picChg>
        <pc:picChg chg="add del mod ord">
          <ac:chgData name="Rosanna Furgiuele" userId="979d4429-0f92-43cf-8be6-52d6ffc816a3" providerId="ADAL" clId="{A6B3BDE9-2357-4D7C-A95B-B09328D1F50A}" dt="2022-12-09T20:57:30.332" v="710" actId="478"/>
          <ac:picMkLst>
            <pc:docMk/>
            <pc:sldMk cId="53261595" sldId="279"/>
            <ac:picMk id="7" creationId="{6FF7585E-F50C-B9AF-7231-34EBE80B8FEE}"/>
          </ac:picMkLst>
        </pc:picChg>
        <pc:picChg chg="add mod ord">
          <ac:chgData name="Rosanna Furgiuele" userId="979d4429-0f92-43cf-8be6-52d6ffc816a3" providerId="ADAL" clId="{A6B3BDE9-2357-4D7C-A95B-B09328D1F50A}" dt="2022-12-09T21:54:01.306" v="948" actId="1076"/>
          <ac:picMkLst>
            <pc:docMk/>
            <pc:sldMk cId="53261595" sldId="279"/>
            <ac:picMk id="9" creationId="{4203CF7E-C06D-1DF4-A730-11298683BE80}"/>
          </ac:picMkLst>
        </pc:picChg>
        <pc:picChg chg="add mod">
          <ac:chgData name="Rosanna Furgiuele" userId="979d4429-0f92-43cf-8be6-52d6ffc816a3" providerId="ADAL" clId="{A6B3BDE9-2357-4D7C-A95B-B09328D1F50A}" dt="2022-12-09T21:53:59.396" v="947" actId="1076"/>
          <ac:picMkLst>
            <pc:docMk/>
            <pc:sldMk cId="53261595" sldId="279"/>
            <ac:picMk id="11" creationId="{8879FE7D-FD67-22A8-61FE-508B0C2676F4}"/>
          </ac:picMkLst>
        </pc:picChg>
        <pc:picChg chg="add del mod">
          <ac:chgData name="Rosanna Furgiuele" userId="979d4429-0f92-43cf-8be6-52d6ffc816a3" providerId="ADAL" clId="{A6B3BDE9-2357-4D7C-A95B-B09328D1F50A}" dt="2022-12-09T21:48:32.500" v="923"/>
          <ac:picMkLst>
            <pc:docMk/>
            <pc:sldMk cId="53261595" sldId="279"/>
            <ac:picMk id="8193" creationId="{3ADADCBD-C014-C774-AEF3-E576E10542F0}"/>
          </ac:picMkLst>
        </pc:picChg>
        <pc:picChg chg="add del mod">
          <ac:chgData name="Rosanna Furgiuele" userId="979d4429-0f92-43cf-8be6-52d6ffc816a3" providerId="ADAL" clId="{A6B3BDE9-2357-4D7C-A95B-B09328D1F50A}" dt="2022-12-09T21:49:06.075" v="927" actId="478"/>
          <ac:picMkLst>
            <pc:docMk/>
            <pc:sldMk cId="53261595" sldId="279"/>
            <ac:picMk id="8195" creationId="{810E6514-A445-DDC5-D8D7-BB1D848AF2EB}"/>
          </ac:picMkLst>
        </pc:picChg>
        <pc:picChg chg="add del mod">
          <ac:chgData name="Rosanna Furgiuele" userId="979d4429-0f92-43cf-8be6-52d6ffc816a3" providerId="ADAL" clId="{A6B3BDE9-2357-4D7C-A95B-B09328D1F50A}" dt="2022-12-09T21:49:06.075" v="927" actId="478"/>
          <ac:picMkLst>
            <pc:docMk/>
            <pc:sldMk cId="53261595" sldId="279"/>
            <ac:picMk id="8197" creationId="{401282AE-432C-AC6F-5D60-F4905EB83E2B}"/>
          </ac:picMkLst>
        </pc:picChg>
        <pc:picChg chg="add del mod">
          <ac:chgData name="Rosanna Furgiuele" userId="979d4429-0f92-43cf-8be6-52d6ffc816a3" providerId="ADAL" clId="{A6B3BDE9-2357-4D7C-A95B-B09328D1F50A}" dt="2022-12-09T21:49:26.857" v="931" actId="478"/>
          <ac:picMkLst>
            <pc:docMk/>
            <pc:sldMk cId="53261595" sldId="279"/>
            <ac:picMk id="8199" creationId="{0E9EF4E2-61C2-30C1-960D-2F2732738B19}"/>
          </ac:picMkLst>
        </pc:picChg>
        <pc:picChg chg="add del mod">
          <ac:chgData name="Rosanna Furgiuele" userId="979d4429-0f92-43cf-8be6-52d6ffc816a3" providerId="ADAL" clId="{A6B3BDE9-2357-4D7C-A95B-B09328D1F50A}" dt="2022-12-09T21:49:26.857" v="931" actId="478"/>
          <ac:picMkLst>
            <pc:docMk/>
            <pc:sldMk cId="53261595" sldId="279"/>
            <ac:picMk id="8201" creationId="{21F89316-E240-C46C-FCBC-274269BA431C}"/>
          </ac:picMkLst>
        </pc:picChg>
        <pc:picChg chg="add del mod">
          <ac:chgData name="Rosanna Furgiuele" userId="979d4429-0f92-43cf-8be6-52d6ffc816a3" providerId="ADAL" clId="{A6B3BDE9-2357-4D7C-A95B-B09328D1F50A}" dt="2022-12-09T21:50:59.867" v="938" actId="478"/>
          <ac:picMkLst>
            <pc:docMk/>
            <pc:sldMk cId="53261595" sldId="279"/>
            <ac:picMk id="8203" creationId="{22F832B3-D376-E985-6811-A0EA4FF603D4}"/>
          </ac:picMkLst>
        </pc:picChg>
        <pc:picChg chg="add del mod">
          <ac:chgData name="Rosanna Furgiuele" userId="979d4429-0f92-43cf-8be6-52d6ffc816a3" providerId="ADAL" clId="{A6B3BDE9-2357-4D7C-A95B-B09328D1F50A}" dt="2022-12-09T21:53:41.415" v="944" actId="478"/>
          <ac:picMkLst>
            <pc:docMk/>
            <pc:sldMk cId="53261595" sldId="279"/>
            <ac:picMk id="8205" creationId="{6C2DE202-8FD0-95E5-A7E6-E9DEA8BB5CF6}"/>
          </ac:picMkLst>
        </pc:picChg>
        <pc:picChg chg="add mod">
          <ac:chgData name="Rosanna Furgiuele" userId="979d4429-0f92-43cf-8be6-52d6ffc816a3" providerId="ADAL" clId="{A6B3BDE9-2357-4D7C-A95B-B09328D1F50A}" dt="2022-12-09T21:58:50.612" v="952" actId="1440"/>
          <ac:picMkLst>
            <pc:docMk/>
            <pc:sldMk cId="53261595" sldId="279"/>
            <ac:picMk id="8207" creationId="{929827C6-B645-2668-C698-98905C99CA89}"/>
          </ac:picMkLst>
        </pc:picChg>
      </pc:sldChg>
      <pc:sldChg chg="addSp delSp modSp new mod setBg">
        <pc:chgData name="Rosanna Furgiuele" userId="979d4429-0f92-43cf-8be6-52d6ffc816a3" providerId="ADAL" clId="{A6B3BDE9-2357-4D7C-A95B-B09328D1F50A}" dt="2022-12-09T21:16:35.361" v="872" actId="1076"/>
        <pc:sldMkLst>
          <pc:docMk/>
          <pc:sldMk cId="2880095811" sldId="280"/>
        </pc:sldMkLst>
        <pc:spChg chg="mod">
          <ac:chgData name="Rosanna Furgiuele" userId="979d4429-0f92-43cf-8be6-52d6ffc816a3" providerId="ADAL" clId="{A6B3BDE9-2357-4D7C-A95B-B09328D1F50A}" dt="2022-12-09T21:15:01.829" v="830" actId="26606"/>
          <ac:spMkLst>
            <pc:docMk/>
            <pc:sldMk cId="2880095811" sldId="280"/>
            <ac:spMk id="2" creationId="{237BF11A-4BD8-C216-10AB-DC64421673C0}"/>
          </ac:spMkLst>
        </pc:spChg>
        <pc:spChg chg="mod ord">
          <ac:chgData name="Rosanna Furgiuele" userId="979d4429-0f92-43cf-8be6-52d6ffc816a3" providerId="ADAL" clId="{A6B3BDE9-2357-4D7C-A95B-B09328D1F50A}" dt="2022-12-09T21:15:29.073" v="837" actId="113"/>
          <ac:spMkLst>
            <pc:docMk/>
            <pc:sldMk cId="2880095811" sldId="280"/>
            <ac:spMk id="3" creationId="{DFE5DA62-91DF-E629-88A8-47268E007561}"/>
          </ac:spMkLst>
        </pc:spChg>
        <pc:spChg chg="del mod">
          <ac:chgData name="Rosanna Furgiuele" userId="979d4429-0f92-43cf-8be6-52d6ffc816a3" providerId="ADAL" clId="{A6B3BDE9-2357-4D7C-A95B-B09328D1F50A}" dt="2022-12-09T21:12:08.186" v="770"/>
          <ac:spMkLst>
            <pc:docMk/>
            <pc:sldMk cId="2880095811" sldId="280"/>
            <ac:spMk id="4" creationId="{23AB6700-4099-9298-46A3-288AFEAADA81}"/>
          </ac:spMkLst>
        </pc:spChg>
        <pc:spChg chg="add mod ord">
          <ac:chgData name="Rosanna Furgiuele" userId="979d4429-0f92-43cf-8be6-52d6ffc816a3" providerId="ADAL" clId="{A6B3BDE9-2357-4D7C-A95B-B09328D1F50A}" dt="2022-12-09T21:15:01.829" v="830" actId="26606"/>
          <ac:spMkLst>
            <pc:docMk/>
            <pc:sldMk cId="2880095811" sldId="280"/>
            <ac:spMk id="6" creationId="{38C5DF4C-F843-E299-D919-1A9E0DFD0E43}"/>
          </ac:spMkLst>
        </pc:spChg>
        <pc:spChg chg="add mod ord">
          <ac:chgData name="Rosanna Furgiuele" userId="979d4429-0f92-43cf-8be6-52d6ffc816a3" providerId="ADAL" clId="{A6B3BDE9-2357-4D7C-A95B-B09328D1F50A}" dt="2022-12-09T21:15:01.829" v="830" actId="26606"/>
          <ac:spMkLst>
            <pc:docMk/>
            <pc:sldMk cId="2880095811" sldId="280"/>
            <ac:spMk id="7" creationId="{159027B4-0927-C07B-FB5D-47019AF187A4}"/>
          </ac:spMkLst>
        </pc:spChg>
        <pc:spChg chg="add">
          <ac:chgData name="Rosanna Furgiuele" userId="979d4429-0f92-43cf-8be6-52d6ffc816a3" providerId="ADAL" clId="{A6B3BDE9-2357-4D7C-A95B-B09328D1F50A}" dt="2022-12-09T21:15:01.829" v="830" actId="26606"/>
          <ac:spMkLst>
            <pc:docMk/>
            <pc:sldMk cId="2880095811" sldId="280"/>
            <ac:spMk id="6152" creationId="{E7D6FD1C-DBFA-4ECE-B5A8-3929CEA32B76}"/>
          </ac:spMkLst>
        </pc:spChg>
        <pc:spChg chg="add">
          <ac:chgData name="Rosanna Furgiuele" userId="979d4429-0f92-43cf-8be6-52d6ffc816a3" providerId="ADAL" clId="{A6B3BDE9-2357-4D7C-A95B-B09328D1F50A}" dt="2022-12-09T21:15:01.829" v="830" actId="26606"/>
          <ac:spMkLst>
            <pc:docMk/>
            <pc:sldMk cId="2880095811" sldId="280"/>
            <ac:spMk id="6154" creationId="{B439EA69-57A7-423C-A963-7774D5C4034C}"/>
          </ac:spMkLst>
        </pc:spChg>
        <pc:spChg chg="add">
          <ac:chgData name="Rosanna Furgiuele" userId="979d4429-0f92-43cf-8be6-52d6ffc816a3" providerId="ADAL" clId="{A6B3BDE9-2357-4D7C-A95B-B09328D1F50A}" dt="2022-12-09T21:15:01.829" v="830" actId="26606"/>
          <ac:spMkLst>
            <pc:docMk/>
            <pc:sldMk cId="2880095811" sldId="280"/>
            <ac:spMk id="6156" creationId="{B7F0F56A-2FEC-44C4-AF01-662DD2AE2625}"/>
          </ac:spMkLst>
        </pc:spChg>
        <pc:picChg chg="add mod">
          <ac:chgData name="Rosanna Furgiuele" userId="979d4429-0f92-43cf-8be6-52d6ffc816a3" providerId="ADAL" clId="{A6B3BDE9-2357-4D7C-A95B-B09328D1F50A}" dt="2022-12-09T21:16:22.483" v="856" actId="1076"/>
          <ac:picMkLst>
            <pc:docMk/>
            <pc:sldMk cId="2880095811" sldId="280"/>
            <ac:picMk id="5" creationId="{53F78243-49E5-8DAF-91A1-17DE557C881F}"/>
          </ac:picMkLst>
        </pc:picChg>
        <pc:picChg chg="add mod">
          <ac:chgData name="Rosanna Furgiuele" userId="979d4429-0f92-43cf-8be6-52d6ffc816a3" providerId="ADAL" clId="{A6B3BDE9-2357-4D7C-A95B-B09328D1F50A}" dt="2022-12-09T21:16:30.524" v="871" actId="14100"/>
          <ac:picMkLst>
            <pc:docMk/>
            <pc:sldMk cId="2880095811" sldId="280"/>
            <ac:picMk id="8" creationId="{4CEC1A72-D271-9ABF-DDB6-1C2F91F63934}"/>
          </ac:picMkLst>
        </pc:picChg>
        <pc:picChg chg="add mod ord">
          <ac:chgData name="Rosanna Furgiuele" userId="979d4429-0f92-43cf-8be6-52d6ffc816a3" providerId="ADAL" clId="{A6B3BDE9-2357-4D7C-A95B-B09328D1F50A}" dt="2022-12-09T21:16:14.897" v="849" actId="14100"/>
          <ac:picMkLst>
            <pc:docMk/>
            <pc:sldMk cId="2880095811" sldId="280"/>
            <ac:picMk id="6145" creationId="{9F41742E-2440-FDD2-3CB6-89E2B507B85B}"/>
          </ac:picMkLst>
        </pc:picChg>
        <pc:picChg chg="add mod">
          <ac:chgData name="Rosanna Furgiuele" userId="979d4429-0f92-43cf-8be6-52d6ffc816a3" providerId="ADAL" clId="{A6B3BDE9-2357-4D7C-A95B-B09328D1F50A}" dt="2022-12-09T21:16:35.361" v="872" actId="1076"/>
          <ac:picMkLst>
            <pc:docMk/>
            <pc:sldMk cId="2880095811" sldId="280"/>
            <ac:picMk id="6147" creationId="{6EDC037C-B555-5F71-5F5F-C51EB277C078}"/>
          </ac:picMkLst>
        </pc:picChg>
      </pc:sldChg>
      <pc:sldChg chg="modSp add del mod">
        <pc:chgData name="Rosanna Furgiuele" userId="979d4429-0f92-43cf-8be6-52d6ffc816a3" providerId="ADAL" clId="{A6B3BDE9-2357-4D7C-A95B-B09328D1F50A}" dt="2022-12-09T21:00:57.990" v="752" actId="47"/>
        <pc:sldMkLst>
          <pc:docMk/>
          <pc:sldMk cId="400668043" sldId="281"/>
        </pc:sldMkLst>
        <pc:graphicFrameChg chg="mod">
          <ac:chgData name="Rosanna Furgiuele" userId="979d4429-0f92-43cf-8be6-52d6ffc816a3" providerId="ADAL" clId="{A6B3BDE9-2357-4D7C-A95B-B09328D1F50A}" dt="2022-12-09T20:53:31.684" v="672" actId="20577"/>
          <ac:graphicFrameMkLst>
            <pc:docMk/>
            <pc:sldMk cId="400668043" sldId="281"/>
            <ac:graphicFrameMk id="31" creationId="{EAE4F3DE-FB2B-1E0E-00DA-7D36A0B357A7}"/>
          </ac:graphicFrameMkLst>
        </pc:graphicFrameChg>
      </pc:sldChg>
      <pc:sldChg chg="addSp delSp modSp new mod setBg">
        <pc:chgData name="Rosanna Furgiuele" userId="979d4429-0f92-43cf-8be6-52d6ffc816a3" providerId="ADAL" clId="{A6B3BDE9-2357-4D7C-A95B-B09328D1F50A}" dt="2022-12-09T22:00:35.677" v="956" actId="1440"/>
        <pc:sldMkLst>
          <pc:docMk/>
          <pc:sldMk cId="1966130909" sldId="281"/>
        </pc:sldMkLst>
        <pc:spChg chg="mod">
          <ac:chgData name="Rosanna Furgiuele" userId="979d4429-0f92-43cf-8be6-52d6ffc816a3" providerId="ADAL" clId="{A6B3BDE9-2357-4D7C-A95B-B09328D1F50A}" dt="2022-12-09T21:21:47.440" v="898" actId="27636"/>
          <ac:spMkLst>
            <pc:docMk/>
            <pc:sldMk cId="1966130909" sldId="281"/>
            <ac:spMk id="2" creationId="{EF4A8910-561D-2DC1-9079-7DDFAE75FB3C}"/>
          </ac:spMkLst>
        </pc:spChg>
        <pc:spChg chg="mod">
          <ac:chgData name="Rosanna Furgiuele" userId="979d4429-0f92-43cf-8be6-52d6ffc816a3" providerId="ADAL" clId="{A6B3BDE9-2357-4D7C-A95B-B09328D1F50A}" dt="2022-12-09T21:21:51.306" v="899" actId="1076"/>
          <ac:spMkLst>
            <pc:docMk/>
            <pc:sldMk cId="1966130909" sldId="281"/>
            <ac:spMk id="3" creationId="{8E8325B1-6E88-198F-7AFC-EF3950D9E6E1}"/>
          </ac:spMkLst>
        </pc:spChg>
        <pc:spChg chg="del mod">
          <ac:chgData name="Rosanna Furgiuele" userId="979d4429-0f92-43cf-8be6-52d6ffc816a3" providerId="ADAL" clId="{A6B3BDE9-2357-4D7C-A95B-B09328D1F50A}" dt="2022-12-09T21:18:50.750" v="874"/>
          <ac:spMkLst>
            <pc:docMk/>
            <pc:sldMk cId="1966130909" sldId="281"/>
            <ac:spMk id="4" creationId="{D5282DB7-6C2C-47C3-CA87-4D4AC6EF18DA}"/>
          </ac:spMkLst>
        </pc:spChg>
        <pc:spChg chg="add del mod">
          <ac:chgData name="Rosanna Furgiuele" userId="979d4429-0f92-43cf-8be6-52d6ffc816a3" providerId="ADAL" clId="{A6B3BDE9-2357-4D7C-A95B-B09328D1F50A}" dt="2022-12-09T21:11:30.989" v="765" actId="22"/>
          <ac:spMkLst>
            <pc:docMk/>
            <pc:sldMk cId="1966130909" sldId="281"/>
            <ac:spMk id="6" creationId="{50B2D597-061B-E955-F85C-A820B7DA7AA7}"/>
          </ac:spMkLst>
        </pc:spChg>
        <pc:spChg chg="add del mod">
          <ac:chgData name="Rosanna Furgiuele" userId="979d4429-0f92-43cf-8be6-52d6ffc816a3" providerId="ADAL" clId="{A6B3BDE9-2357-4D7C-A95B-B09328D1F50A}" dt="2022-12-09T21:20:11.648" v="885"/>
          <ac:spMkLst>
            <pc:docMk/>
            <pc:sldMk cId="1966130909" sldId="281"/>
            <ac:spMk id="9" creationId="{7FF2547E-C7F4-1A51-76A6-06B76838D05D}"/>
          </ac:spMkLst>
        </pc:spChg>
        <pc:spChg chg="add mod ord">
          <ac:chgData name="Rosanna Furgiuele" userId="979d4429-0f92-43cf-8be6-52d6ffc816a3" providerId="ADAL" clId="{A6B3BDE9-2357-4D7C-A95B-B09328D1F50A}" dt="2022-12-09T21:20:46.839" v="888" actId="26606"/>
          <ac:spMkLst>
            <pc:docMk/>
            <pc:sldMk cId="1966130909" sldId="281"/>
            <ac:spMk id="10" creationId="{136F156A-9F03-3F66-DCE7-AD76DD0CCB49}"/>
          </ac:spMkLst>
        </pc:spChg>
        <pc:spChg chg="add del">
          <ac:chgData name="Rosanna Furgiuele" userId="979d4429-0f92-43cf-8be6-52d6ffc816a3" providerId="ADAL" clId="{A6B3BDE9-2357-4D7C-A95B-B09328D1F50A}" dt="2022-12-09T21:20:55.706" v="890" actId="26606"/>
          <ac:spMkLst>
            <pc:docMk/>
            <pc:sldMk cId="1966130909" sldId="281"/>
            <ac:spMk id="7174" creationId="{6E35D0A1-7921-42F1-A436-EF231090DD0B}"/>
          </ac:spMkLst>
        </pc:spChg>
        <pc:spChg chg="add del">
          <ac:chgData name="Rosanna Furgiuele" userId="979d4429-0f92-43cf-8be6-52d6ffc816a3" providerId="ADAL" clId="{A6B3BDE9-2357-4D7C-A95B-B09328D1F50A}" dt="2022-12-09T21:20:55.706" v="890" actId="26606"/>
          <ac:spMkLst>
            <pc:docMk/>
            <pc:sldMk cId="1966130909" sldId="281"/>
            <ac:spMk id="7176" creationId="{1ADD4D50-2813-4333-87B6-31247C388B7A}"/>
          </ac:spMkLst>
        </pc:spChg>
        <pc:spChg chg="add">
          <ac:chgData name="Rosanna Furgiuele" userId="979d4429-0f92-43cf-8be6-52d6ffc816a3" providerId="ADAL" clId="{A6B3BDE9-2357-4D7C-A95B-B09328D1F50A}" dt="2022-12-09T21:20:55.706" v="890" actId="26606"/>
          <ac:spMkLst>
            <pc:docMk/>
            <pc:sldMk cId="1966130909" sldId="281"/>
            <ac:spMk id="7181" creationId="{6E35D0A1-7921-42F1-A436-EF231090DD0B}"/>
          </ac:spMkLst>
        </pc:spChg>
        <pc:spChg chg="add">
          <ac:chgData name="Rosanna Furgiuele" userId="979d4429-0f92-43cf-8be6-52d6ffc816a3" providerId="ADAL" clId="{A6B3BDE9-2357-4D7C-A95B-B09328D1F50A}" dt="2022-12-09T21:20:55.706" v="890" actId="26606"/>
          <ac:spMkLst>
            <pc:docMk/>
            <pc:sldMk cId="1966130909" sldId="281"/>
            <ac:spMk id="7183" creationId="{1ADD4D50-2813-4333-87B6-31247C388B7A}"/>
          </ac:spMkLst>
        </pc:spChg>
        <pc:picChg chg="add del mod">
          <ac:chgData name="Rosanna Furgiuele" userId="979d4429-0f92-43cf-8be6-52d6ffc816a3" providerId="ADAL" clId="{A6B3BDE9-2357-4D7C-A95B-B09328D1F50A}" dt="2022-12-09T21:19:42.942" v="879" actId="478"/>
          <ac:picMkLst>
            <pc:docMk/>
            <pc:sldMk cId="1966130909" sldId="281"/>
            <ac:picMk id="7" creationId="{13AE0F67-A1E8-DB47-6032-79978CCDF11C}"/>
          </ac:picMkLst>
        </pc:picChg>
        <pc:picChg chg="add mod">
          <ac:chgData name="Rosanna Furgiuele" userId="979d4429-0f92-43cf-8be6-52d6ffc816a3" providerId="ADAL" clId="{A6B3BDE9-2357-4D7C-A95B-B09328D1F50A}" dt="2022-12-09T22:00:35.677" v="956" actId="1440"/>
          <ac:picMkLst>
            <pc:docMk/>
            <pc:sldMk cId="1966130909" sldId="281"/>
            <ac:picMk id="11" creationId="{A1E3DE82-8B72-9CB7-1D33-08B0882C86FA}"/>
          </ac:picMkLst>
        </pc:picChg>
        <pc:picChg chg="add mod ord">
          <ac:chgData name="Rosanna Furgiuele" userId="979d4429-0f92-43cf-8be6-52d6ffc816a3" providerId="ADAL" clId="{A6B3BDE9-2357-4D7C-A95B-B09328D1F50A}" dt="2022-12-09T22:00:32.949" v="955" actId="1440"/>
          <ac:picMkLst>
            <pc:docMk/>
            <pc:sldMk cId="1966130909" sldId="281"/>
            <ac:picMk id="12" creationId="{DFDAAB67-B27E-A589-78E9-ADC3FB9FFD7C}"/>
          </ac:picMkLst>
        </pc:picChg>
        <pc:picChg chg="add mod">
          <ac:chgData name="Rosanna Furgiuele" userId="979d4429-0f92-43cf-8be6-52d6ffc816a3" providerId="ADAL" clId="{A6B3BDE9-2357-4D7C-A95B-B09328D1F50A}" dt="2022-12-09T22:00:30.564" v="954" actId="1440"/>
          <ac:picMkLst>
            <pc:docMk/>
            <pc:sldMk cId="1966130909" sldId="281"/>
            <ac:picMk id="7169" creationId="{FE0936F0-6AA2-4DCA-4F3B-4F7FAB5AD14E}"/>
          </ac:picMkLst>
        </pc:picChg>
      </pc:sldChg>
    </pc:docChg>
  </pc:docChgLst>
  <pc:docChgLst>
    <pc:chgData name="Rosanna Furgiuele" userId="979d4429-0f92-43cf-8be6-52d6ffc816a3" providerId="ADAL" clId="{CD39AE1A-E357-457E-9C4E-C3684DBC872B}"/>
    <pc:docChg chg="undo custSel addSld delSld modSld sldOrd">
      <pc:chgData name="Rosanna Furgiuele" userId="979d4429-0f92-43cf-8be6-52d6ffc816a3" providerId="ADAL" clId="{CD39AE1A-E357-457E-9C4E-C3684DBC872B}" dt="2022-12-09T08:10:01.920" v="1240" actId="1076"/>
      <pc:docMkLst>
        <pc:docMk/>
      </pc:docMkLst>
      <pc:sldChg chg="del">
        <pc:chgData name="Rosanna Furgiuele" userId="979d4429-0f92-43cf-8be6-52d6ffc816a3" providerId="ADAL" clId="{CD39AE1A-E357-457E-9C4E-C3684DBC872B}" dt="2022-12-09T05:57:06.338" v="2" actId="47"/>
        <pc:sldMkLst>
          <pc:docMk/>
          <pc:sldMk cId="2020239015" sldId="256"/>
        </pc:sldMkLst>
      </pc:sldChg>
      <pc:sldChg chg="modSp mod">
        <pc:chgData name="Rosanna Furgiuele" userId="979d4429-0f92-43cf-8be6-52d6ffc816a3" providerId="ADAL" clId="{CD39AE1A-E357-457E-9C4E-C3684DBC872B}" dt="2022-12-09T05:56:56.355" v="1" actId="255"/>
        <pc:sldMkLst>
          <pc:docMk/>
          <pc:sldMk cId="369584764" sldId="258"/>
        </pc:sldMkLst>
        <pc:spChg chg="mod">
          <ac:chgData name="Rosanna Furgiuele" userId="979d4429-0f92-43cf-8be6-52d6ffc816a3" providerId="ADAL" clId="{CD39AE1A-E357-457E-9C4E-C3684DBC872B}" dt="2022-12-09T05:56:48.140" v="0" actId="255"/>
          <ac:spMkLst>
            <pc:docMk/>
            <pc:sldMk cId="369584764" sldId="258"/>
            <ac:spMk id="2" creationId="{CD407F9A-7A07-4912-93AA-2C14C34FF74B}"/>
          </ac:spMkLst>
        </pc:spChg>
        <pc:spChg chg="mod">
          <ac:chgData name="Rosanna Furgiuele" userId="979d4429-0f92-43cf-8be6-52d6ffc816a3" providerId="ADAL" clId="{CD39AE1A-E357-457E-9C4E-C3684DBC872B}" dt="2022-12-09T05:56:56.355" v="1" actId="255"/>
          <ac:spMkLst>
            <pc:docMk/>
            <pc:sldMk cId="369584764" sldId="258"/>
            <ac:spMk id="3" creationId="{4143BF9F-0017-BCCC-B613-DF36FE2A6FEE}"/>
          </ac:spMkLst>
        </pc:spChg>
      </pc:sldChg>
      <pc:sldChg chg="modSp">
        <pc:chgData name="Rosanna Furgiuele" userId="979d4429-0f92-43cf-8be6-52d6ffc816a3" providerId="ADAL" clId="{CD39AE1A-E357-457E-9C4E-C3684DBC872B}" dt="2022-12-09T06:17:04.629" v="136" actId="20577"/>
        <pc:sldMkLst>
          <pc:docMk/>
          <pc:sldMk cId="3099189707" sldId="259"/>
        </pc:sldMkLst>
        <pc:spChg chg="mod">
          <ac:chgData name="Rosanna Furgiuele" userId="979d4429-0f92-43cf-8be6-52d6ffc816a3" providerId="ADAL" clId="{CD39AE1A-E357-457E-9C4E-C3684DBC872B}" dt="2022-12-09T06:17:04.629" v="136" actId="20577"/>
          <ac:spMkLst>
            <pc:docMk/>
            <pc:sldMk cId="3099189707" sldId="259"/>
            <ac:spMk id="2" creationId="{0F27F20D-C50D-02BB-FCBB-164165E7BB33}"/>
          </ac:spMkLst>
        </pc:spChg>
      </pc:sldChg>
      <pc:sldChg chg="addSp delSp modSp mod setBg">
        <pc:chgData name="Rosanna Furgiuele" userId="979d4429-0f92-43cf-8be6-52d6ffc816a3" providerId="ADAL" clId="{CD39AE1A-E357-457E-9C4E-C3684DBC872B}" dt="2022-12-09T06:24:10.356" v="200" actId="27636"/>
        <pc:sldMkLst>
          <pc:docMk/>
          <pc:sldMk cId="1946331477" sldId="262"/>
        </pc:sldMkLst>
        <pc:spChg chg="mod">
          <ac:chgData name="Rosanna Furgiuele" userId="979d4429-0f92-43cf-8be6-52d6ffc816a3" providerId="ADAL" clId="{CD39AE1A-E357-457E-9C4E-C3684DBC872B}" dt="2022-12-09T06:23:48.768" v="194" actId="27636"/>
          <ac:spMkLst>
            <pc:docMk/>
            <pc:sldMk cId="1946331477" sldId="262"/>
            <ac:spMk id="2" creationId="{7395123F-E5ED-E098-6BD3-E0EBCC2D4938}"/>
          </ac:spMkLst>
        </pc:spChg>
        <pc:spChg chg="mod ord">
          <ac:chgData name="Rosanna Furgiuele" userId="979d4429-0f92-43cf-8be6-52d6ffc816a3" providerId="ADAL" clId="{CD39AE1A-E357-457E-9C4E-C3684DBC872B}" dt="2022-12-09T06:24:10.356" v="200" actId="27636"/>
          <ac:spMkLst>
            <pc:docMk/>
            <pc:sldMk cId="1946331477" sldId="262"/>
            <ac:spMk id="3" creationId="{6FA398CA-5AC7-FB47-B49F-537EB797D22E}"/>
          </ac:spMkLst>
        </pc:spChg>
        <pc:spChg chg="del mod">
          <ac:chgData name="Rosanna Furgiuele" userId="979d4429-0f92-43cf-8be6-52d6ffc816a3" providerId="ADAL" clId="{CD39AE1A-E357-457E-9C4E-C3684DBC872B}" dt="2022-12-09T05:59:17.566" v="8"/>
          <ac:spMkLst>
            <pc:docMk/>
            <pc:sldMk cId="1946331477" sldId="262"/>
            <ac:spMk id="4" creationId="{0889F1BB-9B66-F0F7-E416-05ED067557DC}"/>
          </ac:spMkLst>
        </pc:spChg>
        <pc:spChg chg="add del">
          <ac:chgData name="Rosanna Furgiuele" userId="979d4429-0f92-43cf-8be6-52d6ffc816a3" providerId="ADAL" clId="{CD39AE1A-E357-457E-9C4E-C3684DBC872B}" dt="2022-12-09T06:06:13.719" v="76" actId="26606"/>
          <ac:spMkLst>
            <pc:docMk/>
            <pc:sldMk cId="1946331477" sldId="262"/>
            <ac:spMk id="10" creationId="{4D88A92C-0BD1-4D13-9480-9CA5056B1076}"/>
          </ac:spMkLst>
        </pc:spChg>
        <pc:spChg chg="add del">
          <ac:chgData name="Rosanna Furgiuele" userId="979d4429-0f92-43cf-8be6-52d6ffc816a3" providerId="ADAL" clId="{CD39AE1A-E357-457E-9C4E-C3684DBC872B}" dt="2022-12-09T06:06:13.719" v="76" actId="26606"/>
          <ac:spMkLst>
            <pc:docMk/>
            <pc:sldMk cId="1946331477" sldId="262"/>
            <ac:spMk id="12" creationId="{F850E0BE-0A13-43E4-9007-A06960852F21}"/>
          </ac:spMkLst>
        </pc:spChg>
        <pc:spChg chg="add del">
          <ac:chgData name="Rosanna Furgiuele" userId="979d4429-0f92-43cf-8be6-52d6ffc816a3" providerId="ADAL" clId="{CD39AE1A-E357-457E-9C4E-C3684DBC872B}" dt="2022-12-09T06:06:18.019" v="78" actId="26606"/>
          <ac:spMkLst>
            <pc:docMk/>
            <pc:sldMk cId="1946331477" sldId="262"/>
            <ac:spMk id="14" creationId="{3DC553A7-713D-4133-B393-5017EA4F2251}"/>
          </ac:spMkLst>
        </pc:spChg>
        <pc:spChg chg="add del">
          <ac:chgData name="Rosanna Furgiuele" userId="979d4429-0f92-43cf-8be6-52d6ffc816a3" providerId="ADAL" clId="{CD39AE1A-E357-457E-9C4E-C3684DBC872B}" dt="2022-12-09T06:06:18.019" v="78" actId="26606"/>
          <ac:spMkLst>
            <pc:docMk/>
            <pc:sldMk cId="1946331477" sldId="262"/>
            <ac:spMk id="15" creationId="{8A7C3535-4FB5-4E5B-BDFE-FA61877AF1A9}"/>
          </ac:spMkLst>
        </pc:spChg>
        <pc:spChg chg="add">
          <ac:chgData name="Rosanna Furgiuele" userId="979d4429-0f92-43cf-8be6-52d6ffc816a3" providerId="ADAL" clId="{CD39AE1A-E357-457E-9C4E-C3684DBC872B}" dt="2022-12-09T06:06:18.025" v="79" actId="26606"/>
          <ac:spMkLst>
            <pc:docMk/>
            <pc:sldMk cId="1946331477" sldId="262"/>
            <ac:spMk id="17" creationId="{EB11D716-C386-4458-B509-DF66B4C0B9C8}"/>
          </ac:spMkLst>
        </pc:spChg>
        <pc:spChg chg="add">
          <ac:chgData name="Rosanna Furgiuele" userId="979d4429-0f92-43cf-8be6-52d6ffc816a3" providerId="ADAL" clId="{CD39AE1A-E357-457E-9C4E-C3684DBC872B}" dt="2022-12-09T06:06:18.025" v="79" actId="26606"/>
          <ac:spMkLst>
            <pc:docMk/>
            <pc:sldMk cId="1946331477" sldId="262"/>
            <ac:spMk id="18" creationId="{DE1BE3E3-58C1-4A81-90ED-54387D0F1B87}"/>
          </ac:spMkLst>
        </pc:spChg>
        <pc:picChg chg="add mod">
          <ac:chgData name="Rosanna Furgiuele" userId="979d4429-0f92-43cf-8be6-52d6ffc816a3" providerId="ADAL" clId="{CD39AE1A-E357-457E-9C4E-C3684DBC872B}" dt="2022-12-09T06:06:18.025" v="79" actId="26606"/>
          <ac:picMkLst>
            <pc:docMk/>
            <pc:sldMk cId="1946331477" sldId="262"/>
            <ac:picMk id="5" creationId="{D6D75F72-92BC-E4BA-3B5B-40EE4419AEB5}"/>
          </ac:picMkLst>
        </pc:picChg>
      </pc:sldChg>
      <pc:sldChg chg="addSp delSp modSp new mod setBg">
        <pc:chgData name="Rosanna Furgiuele" userId="979d4429-0f92-43cf-8be6-52d6ffc816a3" providerId="ADAL" clId="{CD39AE1A-E357-457E-9C4E-C3684DBC872B}" dt="2022-12-09T06:24:33.398" v="204" actId="6549"/>
        <pc:sldMkLst>
          <pc:docMk/>
          <pc:sldMk cId="1748495904" sldId="263"/>
        </pc:sldMkLst>
        <pc:spChg chg="mod">
          <ac:chgData name="Rosanna Furgiuele" userId="979d4429-0f92-43cf-8be6-52d6ffc816a3" providerId="ADAL" clId="{CD39AE1A-E357-457E-9C4E-C3684DBC872B}" dt="2022-12-09T06:07:16.562" v="86" actId="26606"/>
          <ac:spMkLst>
            <pc:docMk/>
            <pc:sldMk cId="1748495904" sldId="263"/>
            <ac:spMk id="2" creationId="{760BFFC2-A756-8BB6-E07B-0973DE775A6E}"/>
          </ac:spMkLst>
        </pc:spChg>
        <pc:spChg chg="mod">
          <ac:chgData name="Rosanna Furgiuele" userId="979d4429-0f92-43cf-8be6-52d6ffc816a3" providerId="ADAL" clId="{CD39AE1A-E357-457E-9C4E-C3684DBC872B}" dt="2022-12-09T06:24:33.398" v="204" actId="6549"/>
          <ac:spMkLst>
            <pc:docMk/>
            <pc:sldMk cId="1748495904" sldId="263"/>
            <ac:spMk id="3" creationId="{FB06D0A1-815F-183C-F834-37D27D9F8B65}"/>
          </ac:spMkLst>
        </pc:spChg>
        <pc:spChg chg="del mod">
          <ac:chgData name="Rosanna Furgiuele" userId="979d4429-0f92-43cf-8be6-52d6ffc816a3" providerId="ADAL" clId="{CD39AE1A-E357-457E-9C4E-C3684DBC872B}" dt="2022-12-09T06:02:48.390" v="49"/>
          <ac:spMkLst>
            <pc:docMk/>
            <pc:sldMk cId="1748495904" sldId="263"/>
            <ac:spMk id="4" creationId="{3AED66AD-026A-8580-B3D6-8726C6DBC8AF}"/>
          </ac:spMkLst>
        </pc:spChg>
        <pc:spChg chg="add del">
          <ac:chgData name="Rosanna Furgiuele" userId="979d4429-0f92-43cf-8be6-52d6ffc816a3" providerId="ADAL" clId="{CD39AE1A-E357-457E-9C4E-C3684DBC872B}" dt="2022-12-09T06:02:09.960" v="39"/>
          <ac:spMkLst>
            <pc:docMk/>
            <pc:sldMk cId="1748495904" sldId="263"/>
            <ac:spMk id="5" creationId="{C9A67ECD-6FDB-016F-4779-41E7D6C7A38D}"/>
          </ac:spMkLst>
        </pc:spChg>
        <pc:spChg chg="add del mod">
          <ac:chgData name="Rosanna Furgiuele" userId="979d4429-0f92-43cf-8be6-52d6ffc816a3" providerId="ADAL" clId="{CD39AE1A-E357-457E-9C4E-C3684DBC872B}" dt="2022-12-09T06:02:22.798" v="45"/>
          <ac:spMkLst>
            <pc:docMk/>
            <pc:sldMk cId="1748495904" sldId="263"/>
            <ac:spMk id="6" creationId="{0650A2D4-72E4-EB4B-A376-16080B75FD58}"/>
          </ac:spMkLst>
        </pc:spChg>
        <pc:spChg chg="add del">
          <ac:chgData name="Rosanna Furgiuele" userId="979d4429-0f92-43cf-8be6-52d6ffc816a3" providerId="ADAL" clId="{CD39AE1A-E357-457E-9C4E-C3684DBC872B}" dt="2022-12-09T06:02:36.039" v="48"/>
          <ac:spMkLst>
            <pc:docMk/>
            <pc:sldMk cId="1748495904" sldId="263"/>
            <ac:spMk id="7" creationId="{FCF70BB0-D8E1-E3C1-EA33-AC7D420C37D1}"/>
          </ac:spMkLst>
        </pc:spChg>
        <pc:spChg chg="add">
          <ac:chgData name="Rosanna Furgiuele" userId="979d4429-0f92-43cf-8be6-52d6ffc816a3" providerId="ADAL" clId="{CD39AE1A-E357-457E-9C4E-C3684DBC872B}" dt="2022-12-09T06:07:16.562" v="86" actId="26606"/>
          <ac:spMkLst>
            <pc:docMk/>
            <pc:sldMk cId="1748495904" sldId="263"/>
            <ac:spMk id="13" creationId="{4D88A92C-0BD1-4D13-9480-9CA5056B1076}"/>
          </ac:spMkLst>
        </pc:spChg>
        <pc:spChg chg="add">
          <ac:chgData name="Rosanna Furgiuele" userId="979d4429-0f92-43cf-8be6-52d6ffc816a3" providerId="ADAL" clId="{CD39AE1A-E357-457E-9C4E-C3684DBC872B}" dt="2022-12-09T06:07:16.562" v="86" actId="26606"/>
          <ac:spMkLst>
            <pc:docMk/>
            <pc:sldMk cId="1748495904" sldId="263"/>
            <ac:spMk id="15" creationId="{F850E0BE-0A13-43E4-9007-A06960852F21}"/>
          </ac:spMkLst>
        </pc:spChg>
        <pc:picChg chg="add mod">
          <ac:chgData name="Rosanna Furgiuele" userId="979d4429-0f92-43cf-8be6-52d6ffc816a3" providerId="ADAL" clId="{CD39AE1A-E357-457E-9C4E-C3684DBC872B}" dt="2022-12-09T06:07:16.562" v="86" actId="26606"/>
          <ac:picMkLst>
            <pc:docMk/>
            <pc:sldMk cId="1748495904" sldId="263"/>
            <ac:picMk id="8" creationId="{55FB62E9-6492-6432-EC38-8E8DD98F853C}"/>
          </ac:picMkLst>
        </pc:picChg>
        <pc:picChg chg="add del">
          <ac:chgData name="Rosanna Furgiuele" userId="979d4429-0f92-43cf-8be6-52d6ffc816a3" providerId="ADAL" clId="{CD39AE1A-E357-457E-9C4E-C3684DBC872B}" dt="2022-12-09T06:02:09.960" v="39"/>
          <ac:picMkLst>
            <pc:docMk/>
            <pc:sldMk cId="1748495904" sldId="263"/>
            <ac:picMk id="1025" creationId="{E49E0F4B-A7DF-A836-B7E5-41811522B3EB}"/>
          </ac:picMkLst>
        </pc:picChg>
        <pc:picChg chg="add del mod">
          <ac:chgData name="Rosanna Furgiuele" userId="979d4429-0f92-43cf-8be6-52d6ffc816a3" providerId="ADAL" clId="{CD39AE1A-E357-457E-9C4E-C3684DBC872B}" dt="2022-12-09T06:02:22.798" v="45"/>
          <ac:picMkLst>
            <pc:docMk/>
            <pc:sldMk cId="1748495904" sldId="263"/>
            <ac:picMk id="1027" creationId="{7958B0BF-41D2-A290-C6DF-78D11A378D62}"/>
          </ac:picMkLst>
        </pc:picChg>
        <pc:picChg chg="add del">
          <ac:chgData name="Rosanna Furgiuele" userId="979d4429-0f92-43cf-8be6-52d6ffc816a3" providerId="ADAL" clId="{CD39AE1A-E357-457E-9C4E-C3684DBC872B}" dt="2022-12-09T06:02:36.039" v="48"/>
          <ac:picMkLst>
            <pc:docMk/>
            <pc:sldMk cId="1748495904" sldId="263"/>
            <ac:picMk id="1029" creationId="{F14FD821-4DF9-AF40-D25C-7243909AA2D7}"/>
          </ac:picMkLst>
        </pc:picChg>
      </pc:sldChg>
      <pc:sldChg chg="addSp delSp modSp new del mod">
        <pc:chgData name="Rosanna Furgiuele" userId="979d4429-0f92-43cf-8be6-52d6ffc816a3" providerId="ADAL" clId="{CD39AE1A-E357-457E-9C4E-C3684DBC872B}" dt="2022-12-09T06:20:29.150" v="185" actId="47"/>
        <pc:sldMkLst>
          <pc:docMk/>
          <pc:sldMk cId="704216055" sldId="264"/>
        </pc:sldMkLst>
        <pc:spChg chg="mod">
          <ac:chgData name="Rosanna Furgiuele" userId="979d4429-0f92-43cf-8be6-52d6ffc816a3" providerId="ADAL" clId="{CD39AE1A-E357-457E-9C4E-C3684DBC872B}" dt="2022-12-09T06:12:10.665" v="110" actId="21"/>
          <ac:spMkLst>
            <pc:docMk/>
            <pc:sldMk cId="704216055" sldId="264"/>
            <ac:spMk id="3" creationId="{EE8B8CBA-545F-1306-F297-20E0AFA4A225}"/>
          </ac:spMkLst>
        </pc:spChg>
        <pc:spChg chg="mod">
          <ac:chgData name="Rosanna Furgiuele" userId="979d4429-0f92-43cf-8be6-52d6ffc816a3" providerId="ADAL" clId="{CD39AE1A-E357-457E-9C4E-C3684DBC872B}" dt="2022-12-09T06:09:31.348" v="106" actId="14100"/>
          <ac:spMkLst>
            <pc:docMk/>
            <pc:sldMk cId="704216055" sldId="264"/>
            <ac:spMk id="4" creationId="{9D608D0D-0BD4-8504-DD76-A782C3BC4D54}"/>
          </ac:spMkLst>
        </pc:spChg>
        <pc:spChg chg="add del mod">
          <ac:chgData name="Rosanna Furgiuele" userId="979d4429-0f92-43cf-8be6-52d6ffc816a3" providerId="ADAL" clId="{CD39AE1A-E357-457E-9C4E-C3684DBC872B}" dt="2022-12-09T06:05:34.213" v="74"/>
          <ac:spMkLst>
            <pc:docMk/>
            <pc:sldMk cId="704216055" sldId="264"/>
            <ac:spMk id="5" creationId="{CBFDBE9E-988B-1E3F-B883-C885CB291285}"/>
          </ac:spMkLst>
        </pc:spChg>
        <pc:spChg chg="add del mod">
          <ac:chgData name="Rosanna Furgiuele" userId="979d4429-0f92-43cf-8be6-52d6ffc816a3" providerId="ADAL" clId="{CD39AE1A-E357-457E-9C4E-C3684DBC872B}" dt="2022-12-09T06:08:36.958" v="100"/>
          <ac:spMkLst>
            <pc:docMk/>
            <pc:sldMk cId="704216055" sldId="264"/>
            <ac:spMk id="6" creationId="{5F9573D5-A745-8DB2-EB22-171EBE2780D3}"/>
          </ac:spMkLst>
        </pc:spChg>
        <pc:spChg chg="add mod">
          <ac:chgData name="Rosanna Furgiuele" userId="979d4429-0f92-43cf-8be6-52d6ffc816a3" providerId="ADAL" clId="{CD39AE1A-E357-457E-9C4E-C3684DBC872B}" dt="2022-12-09T06:19:17.500" v="146" actId="1076"/>
          <ac:spMkLst>
            <pc:docMk/>
            <pc:sldMk cId="704216055" sldId="264"/>
            <ac:spMk id="7" creationId="{389CE725-F310-3579-E9FC-D7AC13A737AD}"/>
          </ac:spMkLst>
        </pc:spChg>
        <pc:picChg chg="add del mod">
          <ac:chgData name="Rosanna Furgiuele" userId="979d4429-0f92-43cf-8be6-52d6ffc816a3" providerId="ADAL" clId="{CD39AE1A-E357-457E-9C4E-C3684DBC872B}" dt="2022-12-09T06:05:34.213" v="74"/>
          <ac:picMkLst>
            <pc:docMk/>
            <pc:sldMk cId="704216055" sldId="264"/>
            <ac:picMk id="2049" creationId="{B4256A06-766D-D345-EA7B-502E416E2E37}"/>
          </ac:picMkLst>
        </pc:picChg>
        <pc:picChg chg="add del mod">
          <ac:chgData name="Rosanna Furgiuele" userId="979d4429-0f92-43cf-8be6-52d6ffc816a3" providerId="ADAL" clId="{CD39AE1A-E357-457E-9C4E-C3684DBC872B}" dt="2022-12-09T06:08:36.958" v="100"/>
          <ac:picMkLst>
            <pc:docMk/>
            <pc:sldMk cId="704216055" sldId="264"/>
            <ac:picMk id="2051" creationId="{0EF8DCCB-C6F0-A818-9ED7-0A8F38A9CF77}"/>
          </ac:picMkLst>
        </pc:picChg>
        <pc:picChg chg="add mod">
          <ac:chgData name="Rosanna Furgiuele" userId="979d4429-0f92-43cf-8be6-52d6ffc816a3" providerId="ADAL" clId="{CD39AE1A-E357-457E-9C4E-C3684DBC872B}" dt="2022-12-09T06:09:31.348" v="106" actId="14100"/>
          <ac:picMkLst>
            <pc:docMk/>
            <pc:sldMk cId="704216055" sldId="264"/>
            <ac:picMk id="2053" creationId="{D7B4EE5A-99C6-8050-19A7-8FA2B3A4AFB1}"/>
          </ac:picMkLst>
        </pc:picChg>
      </pc:sldChg>
      <pc:sldChg chg="new del">
        <pc:chgData name="Rosanna Furgiuele" userId="979d4429-0f92-43cf-8be6-52d6ffc816a3" providerId="ADAL" clId="{CD39AE1A-E357-457E-9C4E-C3684DBC872B}" dt="2022-12-09T06:28:08.176" v="216" actId="47"/>
        <pc:sldMkLst>
          <pc:docMk/>
          <pc:sldMk cId="4003994805" sldId="265"/>
        </pc:sldMkLst>
      </pc:sldChg>
      <pc:sldChg chg="addSp delSp modSp add mod ord">
        <pc:chgData name="Rosanna Furgiuele" userId="979d4429-0f92-43cf-8be6-52d6ffc816a3" providerId="ADAL" clId="{CD39AE1A-E357-457E-9C4E-C3684DBC872B}" dt="2022-12-09T06:27:11.710" v="215" actId="14100"/>
        <pc:sldMkLst>
          <pc:docMk/>
          <pc:sldMk cId="2580259302" sldId="266"/>
        </pc:sldMkLst>
        <pc:spChg chg="mod">
          <ac:chgData name="Rosanna Furgiuele" userId="979d4429-0f92-43cf-8be6-52d6ffc816a3" providerId="ADAL" clId="{CD39AE1A-E357-457E-9C4E-C3684DBC872B}" dt="2022-12-09T06:25:58.350" v="207" actId="14100"/>
          <ac:spMkLst>
            <pc:docMk/>
            <pc:sldMk cId="2580259302" sldId="266"/>
            <ac:spMk id="2" creationId="{760BFFC2-A756-8BB6-E07B-0973DE775A6E}"/>
          </ac:spMkLst>
        </pc:spChg>
        <pc:spChg chg="mod">
          <ac:chgData name="Rosanna Furgiuele" userId="979d4429-0f92-43cf-8be6-52d6ffc816a3" providerId="ADAL" clId="{CD39AE1A-E357-457E-9C4E-C3684DBC872B}" dt="2022-12-09T06:27:11.710" v="215" actId="14100"/>
          <ac:spMkLst>
            <pc:docMk/>
            <pc:sldMk cId="2580259302" sldId="266"/>
            <ac:spMk id="3" creationId="{FB06D0A1-815F-183C-F834-37D27D9F8B65}"/>
          </ac:spMkLst>
        </pc:spChg>
        <pc:spChg chg="del">
          <ac:chgData name="Rosanna Furgiuele" userId="979d4429-0f92-43cf-8be6-52d6ffc816a3" providerId="ADAL" clId="{CD39AE1A-E357-457E-9C4E-C3684DBC872B}" dt="2022-12-09T06:13:24.989" v="118" actId="26606"/>
          <ac:spMkLst>
            <pc:docMk/>
            <pc:sldMk cId="2580259302" sldId="266"/>
            <ac:spMk id="13" creationId="{4D88A92C-0BD1-4D13-9480-9CA5056B1076}"/>
          </ac:spMkLst>
        </pc:spChg>
        <pc:spChg chg="del">
          <ac:chgData name="Rosanna Furgiuele" userId="979d4429-0f92-43cf-8be6-52d6ffc816a3" providerId="ADAL" clId="{CD39AE1A-E357-457E-9C4E-C3684DBC872B}" dt="2022-12-09T06:13:24.989" v="118" actId="26606"/>
          <ac:spMkLst>
            <pc:docMk/>
            <pc:sldMk cId="2580259302" sldId="266"/>
            <ac:spMk id="15" creationId="{F850E0BE-0A13-43E4-9007-A06960852F21}"/>
          </ac:spMkLst>
        </pc:spChg>
        <pc:spChg chg="add">
          <ac:chgData name="Rosanna Furgiuele" userId="979d4429-0f92-43cf-8be6-52d6ffc816a3" providerId="ADAL" clId="{CD39AE1A-E357-457E-9C4E-C3684DBC872B}" dt="2022-12-09T06:13:24.989" v="118" actId="26606"/>
          <ac:spMkLst>
            <pc:docMk/>
            <pc:sldMk cId="2580259302" sldId="266"/>
            <ac:spMk id="20" creationId="{702C0BBC-5A77-4D52-BD92-71B0400BE01A}"/>
          </ac:spMkLst>
        </pc:spChg>
        <pc:spChg chg="add">
          <ac:chgData name="Rosanna Furgiuele" userId="979d4429-0f92-43cf-8be6-52d6ffc816a3" providerId="ADAL" clId="{CD39AE1A-E357-457E-9C4E-C3684DBC872B}" dt="2022-12-09T06:13:24.989" v="118" actId="26606"/>
          <ac:spMkLst>
            <pc:docMk/>
            <pc:sldMk cId="2580259302" sldId="266"/>
            <ac:spMk id="22" creationId="{A766A8F4-67ED-471E-B755-B80A788C4A56}"/>
          </ac:spMkLst>
        </pc:spChg>
        <pc:picChg chg="add mod ord">
          <ac:chgData name="Rosanna Furgiuele" userId="979d4429-0f92-43cf-8be6-52d6ffc816a3" providerId="ADAL" clId="{CD39AE1A-E357-457E-9C4E-C3684DBC872B}" dt="2022-12-09T06:13:24.989" v="118" actId="26606"/>
          <ac:picMkLst>
            <pc:docMk/>
            <pc:sldMk cId="2580259302" sldId="266"/>
            <ac:picMk id="4" creationId="{677F3EA6-2B6E-A8E2-D7C8-E765287FD371}"/>
          </ac:picMkLst>
        </pc:picChg>
        <pc:picChg chg="mod">
          <ac:chgData name="Rosanna Furgiuele" userId="979d4429-0f92-43cf-8be6-52d6ffc816a3" providerId="ADAL" clId="{CD39AE1A-E357-457E-9C4E-C3684DBC872B}" dt="2022-12-09T06:13:24.989" v="118" actId="26606"/>
          <ac:picMkLst>
            <pc:docMk/>
            <pc:sldMk cId="2580259302" sldId="266"/>
            <ac:picMk id="8" creationId="{55FB62E9-6492-6432-EC38-8E8DD98F853C}"/>
          </ac:picMkLst>
        </pc:picChg>
      </pc:sldChg>
      <pc:sldChg chg="addSp delSp modSp add mod">
        <pc:chgData name="Rosanna Furgiuele" userId="979d4429-0f92-43cf-8be6-52d6ffc816a3" providerId="ADAL" clId="{CD39AE1A-E357-457E-9C4E-C3684DBC872B}" dt="2022-12-09T06:20:21.387" v="184" actId="1076"/>
        <pc:sldMkLst>
          <pc:docMk/>
          <pc:sldMk cId="3443786203" sldId="267"/>
        </pc:sldMkLst>
        <pc:spChg chg="mod">
          <ac:chgData name="Rosanna Furgiuele" userId="979d4429-0f92-43cf-8be6-52d6ffc816a3" providerId="ADAL" clId="{CD39AE1A-E357-457E-9C4E-C3684DBC872B}" dt="2022-12-09T06:19:56.616" v="170" actId="5793"/>
          <ac:spMkLst>
            <pc:docMk/>
            <pc:sldMk cId="3443786203" sldId="267"/>
            <ac:spMk id="3" creationId="{FB06D0A1-815F-183C-F834-37D27D9F8B65}"/>
          </ac:spMkLst>
        </pc:spChg>
        <pc:spChg chg="add del mod">
          <ac:chgData name="Rosanna Furgiuele" userId="979d4429-0f92-43cf-8be6-52d6ffc816a3" providerId="ADAL" clId="{CD39AE1A-E357-457E-9C4E-C3684DBC872B}" dt="2022-12-09T06:19:28.968" v="148"/>
          <ac:spMkLst>
            <pc:docMk/>
            <pc:sldMk cId="3443786203" sldId="267"/>
            <ac:spMk id="5" creationId="{D217D50A-4623-8303-F01E-37046A276F6A}"/>
          </ac:spMkLst>
        </pc:spChg>
        <pc:picChg chg="add mod">
          <ac:chgData name="Rosanna Furgiuele" userId="979d4429-0f92-43cf-8be6-52d6ffc816a3" providerId="ADAL" clId="{CD39AE1A-E357-457E-9C4E-C3684DBC872B}" dt="2022-12-09T06:20:21.387" v="184" actId="1076"/>
          <ac:picMkLst>
            <pc:docMk/>
            <pc:sldMk cId="3443786203" sldId="267"/>
            <ac:picMk id="6" creationId="{C668B7CE-DECA-3F4E-E2E5-804466169EDD}"/>
          </ac:picMkLst>
        </pc:picChg>
        <pc:picChg chg="del">
          <ac:chgData name="Rosanna Furgiuele" userId="979d4429-0f92-43cf-8be6-52d6ffc816a3" providerId="ADAL" clId="{CD39AE1A-E357-457E-9C4E-C3684DBC872B}" dt="2022-12-09T06:19:26.127" v="147" actId="478"/>
          <ac:picMkLst>
            <pc:docMk/>
            <pc:sldMk cId="3443786203" sldId="267"/>
            <ac:picMk id="8" creationId="{55FB62E9-6492-6432-EC38-8E8DD98F853C}"/>
          </ac:picMkLst>
        </pc:picChg>
      </pc:sldChg>
      <pc:sldChg chg="addSp delSp modSp new mod setBg">
        <pc:chgData name="Rosanna Furgiuele" userId="979d4429-0f92-43cf-8be6-52d6ffc816a3" providerId="ADAL" clId="{CD39AE1A-E357-457E-9C4E-C3684DBC872B}" dt="2022-12-09T07:22:49.233" v="681" actId="1440"/>
        <pc:sldMkLst>
          <pc:docMk/>
          <pc:sldMk cId="4193170505" sldId="268"/>
        </pc:sldMkLst>
        <pc:spChg chg="mod">
          <ac:chgData name="Rosanna Furgiuele" userId="979d4429-0f92-43cf-8be6-52d6ffc816a3" providerId="ADAL" clId="{CD39AE1A-E357-457E-9C4E-C3684DBC872B}" dt="2022-12-09T06:36:16.189" v="261" actId="14100"/>
          <ac:spMkLst>
            <pc:docMk/>
            <pc:sldMk cId="4193170505" sldId="268"/>
            <ac:spMk id="2" creationId="{C3DD3B31-D8B5-774D-EF98-E54FB998CD92}"/>
          </ac:spMkLst>
        </pc:spChg>
        <pc:spChg chg="mod">
          <ac:chgData name="Rosanna Furgiuele" userId="979d4429-0f92-43cf-8be6-52d6ffc816a3" providerId="ADAL" clId="{CD39AE1A-E357-457E-9C4E-C3684DBC872B}" dt="2022-12-09T06:36:20.525" v="263" actId="27636"/>
          <ac:spMkLst>
            <pc:docMk/>
            <pc:sldMk cId="4193170505" sldId="268"/>
            <ac:spMk id="3" creationId="{91155CA5-A9BA-D6A3-B77A-88AAB965207F}"/>
          </ac:spMkLst>
        </pc:spChg>
        <pc:spChg chg="del mod">
          <ac:chgData name="Rosanna Furgiuele" userId="979d4429-0f92-43cf-8be6-52d6ffc816a3" providerId="ADAL" clId="{CD39AE1A-E357-457E-9C4E-C3684DBC872B}" dt="2022-12-09T06:32:04.848" v="230"/>
          <ac:spMkLst>
            <pc:docMk/>
            <pc:sldMk cId="4193170505" sldId="268"/>
            <ac:spMk id="4" creationId="{62DDCC30-6D6B-4B97-3745-1E970DFF7B7E}"/>
          </ac:spMkLst>
        </pc:spChg>
        <pc:spChg chg="add del mod">
          <ac:chgData name="Rosanna Furgiuele" userId="979d4429-0f92-43cf-8be6-52d6ffc816a3" providerId="ADAL" clId="{CD39AE1A-E357-457E-9C4E-C3684DBC872B}" dt="2022-12-09T06:30:46.730" v="228"/>
          <ac:spMkLst>
            <pc:docMk/>
            <pc:sldMk cId="4193170505" sldId="268"/>
            <ac:spMk id="5" creationId="{8684F00A-2AC0-F97A-5625-4A2DC2AB416B}"/>
          </ac:spMkLst>
        </pc:spChg>
        <pc:spChg chg="add del">
          <ac:chgData name="Rosanna Furgiuele" userId="979d4429-0f92-43cf-8be6-52d6ffc816a3" providerId="ADAL" clId="{CD39AE1A-E357-457E-9C4E-C3684DBC872B}" dt="2022-12-09T06:33:49.598" v="245" actId="26606"/>
          <ac:spMkLst>
            <pc:docMk/>
            <pc:sldMk cId="4193170505" sldId="268"/>
            <ac:spMk id="11" creationId="{1BF31E91-413B-4228-A084-DEA389C83584}"/>
          </ac:spMkLst>
        </pc:spChg>
        <pc:spChg chg="add del">
          <ac:chgData name="Rosanna Furgiuele" userId="979d4429-0f92-43cf-8be6-52d6ffc816a3" providerId="ADAL" clId="{CD39AE1A-E357-457E-9C4E-C3684DBC872B}" dt="2022-12-09T06:33:49.598" v="245" actId="26606"/>
          <ac:spMkLst>
            <pc:docMk/>
            <pc:sldMk cId="4193170505" sldId="268"/>
            <ac:spMk id="13" creationId="{5422666B-0080-40D6-8D7E-FC8EAF5E897B}"/>
          </ac:spMkLst>
        </pc:spChg>
        <pc:spChg chg="add">
          <ac:chgData name="Rosanna Furgiuele" userId="979d4429-0f92-43cf-8be6-52d6ffc816a3" providerId="ADAL" clId="{CD39AE1A-E357-457E-9C4E-C3684DBC872B}" dt="2022-12-09T06:33:49.598" v="245" actId="26606"/>
          <ac:spMkLst>
            <pc:docMk/>
            <pc:sldMk cId="4193170505" sldId="268"/>
            <ac:spMk id="18" creationId="{702C0BBC-5A77-4D52-BD92-71B0400BE01A}"/>
          </ac:spMkLst>
        </pc:spChg>
        <pc:spChg chg="add">
          <ac:chgData name="Rosanna Furgiuele" userId="979d4429-0f92-43cf-8be6-52d6ffc816a3" providerId="ADAL" clId="{CD39AE1A-E357-457E-9C4E-C3684DBC872B}" dt="2022-12-09T06:33:49.598" v="245" actId="26606"/>
          <ac:spMkLst>
            <pc:docMk/>
            <pc:sldMk cId="4193170505" sldId="268"/>
            <ac:spMk id="20" creationId="{A766A8F4-67ED-471E-B755-B80A788C4A56}"/>
          </ac:spMkLst>
        </pc:spChg>
        <pc:picChg chg="add mod">
          <ac:chgData name="Rosanna Furgiuele" userId="979d4429-0f92-43cf-8be6-52d6ffc816a3" providerId="ADAL" clId="{CD39AE1A-E357-457E-9C4E-C3684DBC872B}" dt="2022-12-09T07:22:49.233" v="681" actId="1440"/>
          <ac:picMkLst>
            <pc:docMk/>
            <pc:sldMk cId="4193170505" sldId="268"/>
            <ac:picMk id="6" creationId="{2FA48284-B014-8CC2-B06B-3F0B08755F47}"/>
          </ac:picMkLst>
        </pc:picChg>
        <pc:picChg chg="add mod ord">
          <ac:chgData name="Rosanna Furgiuele" userId="979d4429-0f92-43cf-8be6-52d6ffc816a3" providerId="ADAL" clId="{CD39AE1A-E357-457E-9C4E-C3684DBC872B}" dt="2022-12-09T07:22:46.945" v="680" actId="1440"/>
          <ac:picMkLst>
            <pc:docMk/>
            <pc:sldMk cId="4193170505" sldId="268"/>
            <ac:picMk id="7" creationId="{EFF2FF60-2A4B-BF41-4A95-2461F66BC0FE}"/>
          </ac:picMkLst>
        </pc:picChg>
        <pc:picChg chg="add del mod">
          <ac:chgData name="Rosanna Furgiuele" userId="979d4429-0f92-43cf-8be6-52d6ffc816a3" providerId="ADAL" clId="{CD39AE1A-E357-457E-9C4E-C3684DBC872B}" dt="2022-12-09T06:30:46.730" v="228"/>
          <ac:picMkLst>
            <pc:docMk/>
            <pc:sldMk cId="4193170505" sldId="268"/>
            <ac:picMk id="3073" creationId="{7A40E90C-C196-DD80-2B84-91586F47ED53}"/>
          </ac:picMkLst>
        </pc:picChg>
      </pc:sldChg>
      <pc:sldChg chg="addSp delSp modSp new mod setBg">
        <pc:chgData name="Rosanna Furgiuele" userId="979d4429-0f92-43cf-8be6-52d6ffc816a3" providerId="ADAL" clId="{CD39AE1A-E357-457E-9C4E-C3684DBC872B}" dt="2022-12-09T07:32:25.954" v="817" actId="1440"/>
        <pc:sldMkLst>
          <pc:docMk/>
          <pc:sldMk cId="3978478020" sldId="269"/>
        </pc:sldMkLst>
        <pc:spChg chg="mod">
          <ac:chgData name="Rosanna Furgiuele" userId="979d4429-0f92-43cf-8be6-52d6ffc816a3" providerId="ADAL" clId="{CD39AE1A-E357-457E-9C4E-C3684DBC872B}" dt="2022-12-09T07:09:14.034" v="609" actId="27636"/>
          <ac:spMkLst>
            <pc:docMk/>
            <pc:sldMk cId="3978478020" sldId="269"/>
            <ac:spMk id="2" creationId="{6AF96B22-928E-8EFF-C274-0B5AF3567B7E}"/>
          </ac:spMkLst>
        </pc:spChg>
        <pc:spChg chg="mod ord">
          <ac:chgData name="Rosanna Furgiuele" userId="979d4429-0f92-43cf-8be6-52d6ffc816a3" providerId="ADAL" clId="{CD39AE1A-E357-457E-9C4E-C3684DBC872B}" dt="2022-12-09T07:10:12.679" v="620" actId="255"/>
          <ac:spMkLst>
            <pc:docMk/>
            <pc:sldMk cId="3978478020" sldId="269"/>
            <ac:spMk id="3" creationId="{22A8B2A0-0F75-20C9-A141-AFF14643D992}"/>
          </ac:spMkLst>
        </pc:spChg>
        <pc:spChg chg="del">
          <ac:chgData name="Rosanna Furgiuele" userId="979d4429-0f92-43cf-8be6-52d6ffc816a3" providerId="ADAL" clId="{CD39AE1A-E357-457E-9C4E-C3684DBC872B}" dt="2022-12-09T06:55:03.071" v="448"/>
          <ac:spMkLst>
            <pc:docMk/>
            <pc:sldMk cId="3978478020" sldId="269"/>
            <ac:spMk id="4" creationId="{5B4FB474-C922-E6D5-5E3A-6C890644FB46}"/>
          </ac:spMkLst>
        </pc:spChg>
        <pc:spChg chg="add mod ord">
          <ac:chgData name="Rosanna Furgiuele" userId="979d4429-0f92-43cf-8be6-52d6ffc816a3" providerId="ADAL" clId="{CD39AE1A-E357-457E-9C4E-C3684DBC872B}" dt="2022-12-09T07:09:07.842" v="607" actId="26606"/>
          <ac:spMkLst>
            <pc:docMk/>
            <pc:sldMk cId="3978478020" sldId="269"/>
            <ac:spMk id="6" creationId="{F5619C18-CE49-74EE-F846-595395724E2B}"/>
          </ac:spMkLst>
        </pc:spChg>
        <pc:spChg chg="add mod">
          <ac:chgData name="Rosanna Furgiuele" userId="979d4429-0f92-43cf-8be6-52d6ffc816a3" providerId="ADAL" clId="{CD39AE1A-E357-457E-9C4E-C3684DBC872B}" dt="2022-12-09T07:30:30.856" v="770" actId="1076"/>
          <ac:spMkLst>
            <pc:docMk/>
            <pc:sldMk cId="3978478020" sldId="269"/>
            <ac:spMk id="7" creationId="{6E0C68D3-BDE7-2C7C-3770-308A6ECF2ABC}"/>
          </ac:spMkLst>
        </pc:spChg>
        <pc:spChg chg="add del">
          <ac:chgData name="Rosanna Furgiuele" userId="979d4429-0f92-43cf-8be6-52d6ffc816a3" providerId="ADAL" clId="{CD39AE1A-E357-457E-9C4E-C3684DBC872B}" dt="2022-12-09T07:09:07.842" v="607" actId="26606"/>
          <ac:spMkLst>
            <pc:docMk/>
            <pc:sldMk cId="3978478020" sldId="269"/>
            <ac:spMk id="10" creationId="{4D88A92C-0BD1-4D13-9480-9CA5056B1076}"/>
          </ac:spMkLst>
        </pc:spChg>
        <pc:spChg chg="add del">
          <ac:chgData name="Rosanna Furgiuele" userId="979d4429-0f92-43cf-8be6-52d6ffc816a3" providerId="ADAL" clId="{CD39AE1A-E357-457E-9C4E-C3684DBC872B}" dt="2022-12-09T07:09:07.842" v="607" actId="26606"/>
          <ac:spMkLst>
            <pc:docMk/>
            <pc:sldMk cId="3978478020" sldId="269"/>
            <ac:spMk id="12" creationId="{F850E0BE-0A13-43E4-9007-A06960852F21}"/>
          </ac:spMkLst>
        </pc:spChg>
        <pc:spChg chg="add del">
          <ac:chgData name="Rosanna Furgiuele" userId="979d4429-0f92-43cf-8be6-52d6ffc816a3" providerId="ADAL" clId="{CD39AE1A-E357-457E-9C4E-C3684DBC872B}" dt="2022-12-09T06:59:56.997" v="494" actId="26606"/>
          <ac:spMkLst>
            <pc:docMk/>
            <pc:sldMk cId="3978478020" sldId="269"/>
            <ac:spMk id="17" creationId="{EB11D716-C386-4458-B509-DF66B4C0B9C8}"/>
          </ac:spMkLst>
        </pc:spChg>
        <pc:spChg chg="add del">
          <ac:chgData name="Rosanna Furgiuele" userId="979d4429-0f92-43cf-8be6-52d6ffc816a3" providerId="ADAL" clId="{CD39AE1A-E357-457E-9C4E-C3684DBC872B}" dt="2022-12-09T06:59:56.997" v="494" actId="26606"/>
          <ac:spMkLst>
            <pc:docMk/>
            <pc:sldMk cId="3978478020" sldId="269"/>
            <ac:spMk id="19" creationId="{DE1BE3E3-58C1-4A81-90ED-54387D0F1B87}"/>
          </ac:spMkLst>
        </pc:spChg>
        <pc:spChg chg="add">
          <ac:chgData name="Rosanna Furgiuele" userId="979d4429-0f92-43cf-8be6-52d6ffc816a3" providerId="ADAL" clId="{CD39AE1A-E357-457E-9C4E-C3684DBC872B}" dt="2022-12-09T07:09:07.842" v="607" actId="26606"/>
          <ac:spMkLst>
            <pc:docMk/>
            <pc:sldMk cId="3978478020" sldId="269"/>
            <ac:spMk id="6150" creationId="{702C0BBC-5A77-4D52-BD92-71B0400BE01A}"/>
          </ac:spMkLst>
        </pc:spChg>
        <pc:spChg chg="add">
          <ac:chgData name="Rosanna Furgiuele" userId="979d4429-0f92-43cf-8be6-52d6ffc816a3" providerId="ADAL" clId="{CD39AE1A-E357-457E-9C4E-C3684DBC872B}" dt="2022-12-09T07:09:07.842" v="607" actId="26606"/>
          <ac:spMkLst>
            <pc:docMk/>
            <pc:sldMk cId="3978478020" sldId="269"/>
            <ac:spMk id="6152" creationId="{A766A8F4-67ED-471E-B755-B80A788C4A56}"/>
          </ac:spMkLst>
        </pc:spChg>
        <pc:picChg chg="add mod">
          <ac:chgData name="Rosanna Furgiuele" userId="979d4429-0f92-43cf-8be6-52d6ffc816a3" providerId="ADAL" clId="{CD39AE1A-E357-457E-9C4E-C3684DBC872B}" dt="2022-12-09T07:32:25.954" v="817" actId="1440"/>
          <ac:picMkLst>
            <pc:docMk/>
            <pc:sldMk cId="3978478020" sldId="269"/>
            <ac:picMk id="5" creationId="{788EBCBC-0C79-3FBC-BDB2-F6F3E10D6E83}"/>
          </ac:picMkLst>
        </pc:picChg>
        <pc:picChg chg="add del mod">
          <ac:chgData name="Rosanna Furgiuele" userId="979d4429-0f92-43cf-8be6-52d6ffc816a3" providerId="ADAL" clId="{CD39AE1A-E357-457E-9C4E-C3684DBC872B}" dt="2022-12-09T07:30:23.878" v="768" actId="478"/>
          <ac:picMkLst>
            <pc:docMk/>
            <pc:sldMk cId="3978478020" sldId="269"/>
            <ac:picMk id="6145" creationId="{1DC273D6-D931-D2F4-6627-97E5E366223C}"/>
          </ac:picMkLst>
        </pc:picChg>
        <pc:picChg chg="add mod">
          <ac:chgData name="Rosanna Furgiuele" userId="979d4429-0f92-43cf-8be6-52d6ffc816a3" providerId="ADAL" clId="{CD39AE1A-E357-457E-9C4E-C3684DBC872B}" dt="2022-12-09T07:31:26.920" v="816" actId="1440"/>
          <ac:picMkLst>
            <pc:docMk/>
            <pc:sldMk cId="3978478020" sldId="269"/>
            <ac:picMk id="6147" creationId="{777B3A32-3C2F-17EF-4108-77046FEE8A7D}"/>
          </ac:picMkLst>
        </pc:picChg>
      </pc:sldChg>
      <pc:sldChg chg="addSp modSp new del mod">
        <pc:chgData name="Rosanna Furgiuele" userId="979d4429-0f92-43cf-8be6-52d6ffc816a3" providerId="ADAL" clId="{CD39AE1A-E357-457E-9C4E-C3684DBC872B}" dt="2022-12-09T07:18:53.747" v="661" actId="47"/>
        <pc:sldMkLst>
          <pc:docMk/>
          <pc:sldMk cId="481574949" sldId="270"/>
        </pc:sldMkLst>
        <pc:spChg chg="mod">
          <ac:chgData name="Rosanna Furgiuele" userId="979d4429-0f92-43cf-8be6-52d6ffc816a3" providerId="ADAL" clId="{CD39AE1A-E357-457E-9C4E-C3684DBC872B}" dt="2022-12-09T06:45:18.686" v="285" actId="20577"/>
          <ac:spMkLst>
            <pc:docMk/>
            <pc:sldMk cId="481574949" sldId="270"/>
            <ac:spMk id="3" creationId="{43B9BC86-1B64-E3FD-59CE-E1B6594976DD}"/>
          </ac:spMkLst>
        </pc:spChg>
        <pc:spChg chg="mod">
          <ac:chgData name="Rosanna Furgiuele" userId="979d4429-0f92-43cf-8be6-52d6ffc816a3" providerId="ADAL" clId="{CD39AE1A-E357-457E-9C4E-C3684DBC872B}" dt="2022-12-09T07:14:21.551" v="625" actId="1076"/>
          <ac:spMkLst>
            <pc:docMk/>
            <pc:sldMk cId="481574949" sldId="270"/>
            <ac:spMk id="4" creationId="{B7E0E0EF-B999-6D06-7802-70FCE742D604}"/>
          </ac:spMkLst>
        </pc:spChg>
        <pc:spChg chg="add">
          <ac:chgData name="Rosanna Furgiuele" userId="979d4429-0f92-43cf-8be6-52d6ffc816a3" providerId="ADAL" clId="{CD39AE1A-E357-457E-9C4E-C3684DBC872B}" dt="2022-12-09T07:12:32.433" v="623"/>
          <ac:spMkLst>
            <pc:docMk/>
            <pc:sldMk cId="481574949" sldId="270"/>
            <ac:spMk id="5" creationId="{92EA7B19-0147-2363-EEEF-EA63FA425BA0}"/>
          </ac:spMkLst>
        </pc:spChg>
        <pc:spChg chg="add mod">
          <ac:chgData name="Rosanna Furgiuele" userId="979d4429-0f92-43cf-8be6-52d6ffc816a3" providerId="ADAL" clId="{CD39AE1A-E357-457E-9C4E-C3684DBC872B}" dt="2022-12-09T07:14:21.551" v="625" actId="1076"/>
          <ac:spMkLst>
            <pc:docMk/>
            <pc:sldMk cId="481574949" sldId="270"/>
            <ac:spMk id="6" creationId="{03876CD0-CB27-4C87-4DC5-4D533C9BCCD1}"/>
          </ac:spMkLst>
        </pc:spChg>
        <pc:picChg chg="add">
          <ac:chgData name="Rosanna Furgiuele" userId="979d4429-0f92-43cf-8be6-52d6ffc816a3" providerId="ADAL" clId="{CD39AE1A-E357-457E-9C4E-C3684DBC872B}" dt="2022-12-09T07:12:32.433" v="623"/>
          <ac:picMkLst>
            <pc:docMk/>
            <pc:sldMk cId="481574949" sldId="270"/>
            <ac:picMk id="7169" creationId="{52CE49AC-BFE0-B1FF-B05B-5BCD6932085F}"/>
          </ac:picMkLst>
        </pc:picChg>
        <pc:picChg chg="add mod">
          <ac:chgData name="Rosanna Furgiuele" userId="979d4429-0f92-43cf-8be6-52d6ffc816a3" providerId="ADAL" clId="{CD39AE1A-E357-457E-9C4E-C3684DBC872B}" dt="2022-12-09T07:14:31.590" v="626" actId="1076"/>
          <ac:picMkLst>
            <pc:docMk/>
            <pc:sldMk cId="481574949" sldId="270"/>
            <ac:picMk id="7171" creationId="{0671600E-41D7-8CCA-7128-3D0A28FFA57F}"/>
          </ac:picMkLst>
        </pc:picChg>
      </pc:sldChg>
      <pc:sldChg chg="addSp delSp modSp new mod setBg">
        <pc:chgData name="Rosanna Furgiuele" userId="979d4429-0f92-43cf-8be6-52d6ffc816a3" providerId="ADAL" clId="{CD39AE1A-E357-457E-9C4E-C3684DBC872B}" dt="2022-12-09T07:21:52.631" v="677" actId="1440"/>
        <pc:sldMkLst>
          <pc:docMk/>
          <pc:sldMk cId="721013562" sldId="271"/>
        </pc:sldMkLst>
        <pc:spChg chg="mod">
          <ac:chgData name="Rosanna Furgiuele" userId="979d4429-0f92-43cf-8be6-52d6ffc816a3" providerId="ADAL" clId="{CD39AE1A-E357-457E-9C4E-C3684DBC872B}" dt="2022-12-09T06:50:14.941" v="447" actId="14100"/>
          <ac:spMkLst>
            <pc:docMk/>
            <pc:sldMk cId="721013562" sldId="271"/>
            <ac:spMk id="2" creationId="{0DC3BC97-B05C-5887-DC18-C887D779D2A9}"/>
          </ac:spMkLst>
        </pc:spChg>
        <pc:spChg chg="mod">
          <ac:chgData name="Rosanna Furgiuele" userId="979d4429-0f92-43cf-8be6-52d6ffc816a3" providerId="ADAL" clId="{CD39AE1A-E357-457E-9C4E-C3684DBC872B}" dt="2022-12-09T06:48:04.606" v="306" actId="255"/>
          <ac:spMkLst>
            <pc:docMk/>
            <pc:sldMk cId="721013562" sldId="271"/>
            <ac:spMk id="3" creationId="{ECDE8721-1ED9-A9D5-B6A4-07E69A3166F6}"/>
          </ac:spMkLst>
        </pc:spChg>
        <pc:spChg chg="del">
          <ac:chgData name="Rosanna Furgiuele" userId="979d4429-0f92-43cf-8be6-52d6ffc816a3" providerId="ADAL" clId="{CD39AE1A-E357-457E-9C4E-C3684DBC872B}" dt="2022-12-09T06:45:48.020" v="286"/>
          <ac:spMkLst>
            <pc:docMk/>
            <pc:sldMk cId="721013562" sldId="271"/>
            <ac:spMk id="4" creationId="{1C1D2C30-0A79-5500-0C87-42A9C09085C5}"/>
          </ac:spMkLst>
        </pc:spChg>
        <pc:spChg chg="add">
          <ac:chgData name="Rosanna Furgiuele" userId="979d4429-0f92-43cf-8be6-52d6ffc816a3" providerId="ADAL" clId="{CD39AE1A-E357-457E-9C4E-C3684DBC872B}" dt="2022-12-09T06:47:37.080" v="293" actId="26606"/>
          <ac:spMkLst>
            <pc:docMk/>
            <pc:sldMk cId="721013562" sldId="271"/>
            <ac:spMk id="12" creationId="{ABA4CF21-C02E-4269-99AB-BFF5F2BDB9DA}"/>
          </ac:spMkLst>
        </pc:spChg>
        <pc:spChg chg="add">
          <ac:chgData name="Rosanna Furgiuele" userId="979d4429-0f92-43cf-8be6-52d6ffc816a3" providerId="ADAL" clId="{CD39AE1A-E357-457E-9C4E-C3684DBC872B}" dt="2022-12-09T06:47:37.080" v="293" actId="26606"/>
          <ac:spMkLst>
            <pc:docMk/>
            <pc:sldMk cId="721013562" sldId="271"/>
            <ac:spMk id="14" creationId="{C2794E3E-966D-43D0-B426-D33988B92C6F}"/>
          </ac:spMkLst>
        </pc:spChg>
        <pc:picChg chg="add mod">
          <ac:chgData name="Rosanna Furgiuele" userId="979d4429-0f92-43cf-8be6-52d6ffc816a3" providerId="ADAL" clId="{CD39AE1A-E357-457E-9C4E-C3684DBC872B}" dt="2022-12-09T07:21:37.896" v="676" actId="1440"/>
          <ac:picMkLst>
            <pc:docMk/>
            <pc:sldMk cId="721013562" sldId="271"/>
            <ac:picMk id="5" creationId="{E422AADB-B64A-0AA2-AD07-08FC121CB82A}"/>
          </ac:picMkLst>
        </pc:picChg>
        <pc:picChg chg="add del mod">
          <ac:chgData name="Rosanna Furgiuele" userId="979d4429-0f92-43cf-8be6-52d6ffc816a3" providerId="ADAL" clId="{CD39AE1A-E357-457E-9C4E-C3684DBC872B}" dt="2022-12-09T06:49:49.278" v="317" actId="478"/>
          <ac:picMkLst>
            <pc:docMk/>
            <pc:sldMk cId="721013562" sldId="271"/>
            <ac:picMk id="7" creationId="{A91D2EC4-346B-62B4-597C-C17023100C28}"/>
          </ac:picMkLst>
        </pc:picChg>
        <pc:picChg chg="add mod">
          <ac:chgData name="Rosanna Furgiuele" userId="979d4429-0f92-43cf-8be6-52d6ffc816a3" providerId="ADAL" clId="{CD39AE1A-E357-457E-9C4E-C3684DBC872B}" dt="2022-12-09T07:21:52.631" v="677" actId="1440"/>
          <ac:picMkLst>
            <pc:docMk/>
            <pc:sldMk cId="721013562" sldId="271"/>
            <ac:picMk id="9" creationId="{380F517E-D9CD-E29A-4C25-27B57C204A7E}"/>
          </ac:picMkLst>
        </pc:picChg>
      </pc:sldChg>
      <pc:sldChg chg="addSp delSp modSp new mod setBg">
        <pc:chgData name="Rosanna Furgiuele" userId="979d4429-0f92-43cf-8be6-52d6ffc816a3" providerId="ADAL" clId="{CD39AE1A-E357-457E-9C4E-C3684DBC872B}" dt="2022-12-09T08:05:39.409" v="1209" actId="14100"/>
        <pc:sldMkLst>
          <pc:docMk/>
          <pc:sldMk cId="761993260" sldId="272"/>
        </pc:sldMkLst>
        <pc:spChg chg="mod">
          <ac:chgData name="Rosanna Furgiuele" userId="979d4429-0f92-43cf-8be6-52d6ffc816a3" providerId="ADAL" clId="{CD39AE1A-E357-457E-9C4E-C3684DBC872B}" dt="2022-12-09T08:04:41.934" v="1199" actId="20577"/>
          <ac:spMkLst>
            <pc:docMk/>
            <pc:sldMk cId="761993260" sldId="272"/>
            <ac:spMk id="2" creationId="{9D36512E-996E-DFF4-F1C8-657CA8A08EC8}"/>
          </ac:spMkLst>
        </pc:spChg>
        <pc:spChg chg="mod ord">
          <ac:chgData name="Rosanna Furgiuele" userId="979d4429-0f92-43cf-8be6-52d6ffc816a3" providerId="ADAL" clId="{CD39AE1A-E357-457E-9C4E-C3684DBC872B}" dt="2022-12-09T08:04:51.650" v="1202" actId="255"/>
          <ac:spMkLst>
            <pc:docMk/>
            <pc:sldMk cId="761993260" sldId="272"/>
            <ac:spMk id="3" creationId="{283E595A-9D4C-4269-6057-44805E819015}"/>
          </ac:spMkLst>
        </pc:spChg>
        <pc:spChg chg="del">
          <ac:chgData name="Rosanna Furgiuele" userId="979d4429-0f92-43cf-8be6-52d6ffc816a3" providerId="ADAL" clId="{CD39AE1A-E357-457E-9C4E-C3684DBC872B}" dt="2022-12-09T07:25:10.136" v="702"/>
          <ac:spMkLst>
            <pc:docMk/>
            <pc:sldMk cId="761993260" sldId="272"/>
            <ac:spMk id="4" creationId="{EB0C02F8-2858-F0C1-6820-1212AD6EF22B}"/>
          </ac:spMkLst>
        </pc:spChg>
        <pc:spChg chg="add mod ord">
          <ac:chgData name="Rosanna Furgiuele" userId="979d4429-0f92-43cf-8be6-52d6ffc816a3" providerId="ADAL" clId="{CD39AE1A-E357-457E-9C4E-C3684DBC872B}" dt="2022-12-09T08:01:42.386" v="983" actId="26606"/>
          <ac:spMkLst>
            <pc:docMk/>
            <pc:sldMk cId="761993260" sldId="272"/>
            <ac:spMk id="6" creationId="{F85E28F9-5C4A-D68B-0D1B-0B0943FFC958}"/>
          </ac:spMkLst>
        </pc:spChg>
        <pc:spChg chg="add del mod">
          <ac:chgData name="Rosanna Furgiuele" userId="979d4429-0f92-43cf-8be6-52d6ffc816a3" providerId="ADAL" clId="{CD39AE1A-E357-457E-9C4E-C3684DBC872B}" dt="2022-12-09T07:42:21.493" v="891"/>
          <ac:spMkLst>
            <pc:docMk/>
            <pc:sldMk cId="761993260" sldId="272"/>
            <ac:spMk id="8" creationId="{BBCE3BF2-445C-805E-B1A1-652805D8510B}"/>
          </ac:spMkLst>
        </pc:spChg>
        <pc:spChg chg="add mod">
          <ac:chgData name="Rosanna Furgiuele" userId="979d4429-0f92-43cf-8be6-52d6ffc816a3" providerId="ADAL" clId="{CD39AE1A-E357-457E-9C4E-C3684DBC872B}" dt="2022-12-09T07:40:40.328" v="886" actId="1076"/>
          <ac:spMkLst>
            <pc:docMk/>
            <pc:sldMk cId="761993260" sldId="272"/>
            <ac:spMk id="11" creationId="{CFFF728B-1A30-09B1-136D-C25D786D06F9}"/>
          </ac:spMkLst>
        </pc:spChg>
        <pc:spChg chg="add mod">
          <ac:chgData name="Rosanna Furgiuele" userId="979d4429-0f92-43cf-8be6-52d6ffc816a3" providerId="ADAL" clId="{CD39AE1A-E357-457E-9C4E-C3684DBC872B}" dt="2022-12-09T08:04:52.388" v="1203" actId="1076"/>
          <ac:spMkLst>
            <pc:docMk/>
            <pc:sldMk cId="761993260" sldId="272"/>
            <ac:spMk id="14" creationId="{32EE659D-5B23-276A-8E4F-5B205FC8D6F3}"/>
          </ac:spMkLst>
        </pc:spChg>
        <pc:spChg chg="add del">
          <ac:chgData name="Rosanna Furgiuele" userId="979d4429-0f92-43cf-8be6-52d6ffc816a3" providerId="ADAL" clId="{CD39AE1A-E357-457E-9C4E-C3684DBC872B}" dt="2022-12-09T08:01:05.786" v="978" actId="26606"/>
          <ac:spMkLst>
            <pc:docMk/>
            <pc:sldMk cId="761993260" sldId="272"/>
            <ac:spMk id="8202" creationId="{12814663-B1D2-4385-8FD8-2BDA44E193D6}"/>
          </ac:spMkLst>
        </pc:spChg>
        <pc:spChg chg="add del">
          <ac:chgData name="Rosanna Furgiuele" userId="979d4429-0f92-43cf-8be6-52d6ffc816a3" providerId="ADAL" clId="{CD39AE1A-E357-457E-9C4E-C3684DBC872B}" dt="2022-12-09T08:01:05.786" v="978" actId="26606"/>
          <ac:spMkLst>
            <pc:docMk/>
            <pc:sldMk cId="761993260" sldId="272"/>
            <ac:spMk id="8204" creationId="{19884FF1-4A1F-46AC-B2FA-61D97BD50BFF}"/>
          </ac:spMkLst>
        </pc:spChg>
        <pc:spChg chg="add del">
          <ac:chgData name="Rosanna Furgiuele" userId="979d4429-0f92-43cf-8be6-52d6ffc816a3" providerId="ADAL" clId="{CD39AE1A-E357-457E-9C4E-C3684DBC872B}" dt="2022-12-09T08:01:13.781" v="980" actId="26606"/>
          <ac:spMkLst>
            <pc:docMk/>
            <pc:sldMk cId="761993260" sldId="272"/>
            <ac:spMk id="8206" creationId="{54856F4B-3D3B-40B9-B670-AA6B6260C35E}"/>
          </ac:spMkLst>
        </pc:spChg>
        <pc:spChg chg="add del">
          <ac:chgData name="Rosanna Furgiuele" userId="979d4429-0f92-43cf-8be6-52d6ffc816a3" providerId="ADAL" clId="{CD39AE1A-E357-457E-9C4E-C3684DBC872B}" dt="2022-12-09T08:01:13.781" v="980" actId="26606"/>
          <ac:spMkLst>
            <pc:docMk/>
            <pc:sldMk cId="761993260" sldId="272"/>
            <ac:spMk id="8207" creationId="{9A012EC0-EBE2-4792-820E-B55009EBDFC7}"/>
          </ac:spMkLst>
        </pc:spChg>
        <pc:spChg chg="add del">
          <ac:chgData name="Rosanna Furgiuele" userId="979d4429-0f92-43cf-8be6-52d6ffc816a3" providerId="ADAL" clId="{CD39AE1A-E357-457E-9C4E-C3684DBC872B}" dt="2022-12-09T08:01:42.381" v="982" actId="26606"/>
          <ac:spMkLst>
            <pc:docMk/>
            <pc:sldMk cId="761993260" sldId="272"/>
            <ac:spMk id="8209" creationId="{12814663-B1D2-4385-8FD8-2BDA44E193D6}"/>
          </ac:spMkLst>
        </pc:spChg>
        <pc:spChg chg="add del">
          <ac:chgData name="Rosanna Furgiuele" userId="979d4429-0f92-43cf-8be6-52d6ffc816a3" providerId="ADAL" clId="{CD39AE1A-E357-457E-9C4E-C3684DBC872B}" dt="2022-12-09T08:01:42.381" v="982" actId="26606"/>
          <ac:spMkLst>
            <pc:docMk/>
            <pc:sldMk cId="761993260" sldId="272"/>
            <ac:spMk id="8210" creationId="{19884FF1-4A1F-46AC-B2FA-61D97BD50BFF}"/>
          </ac:spMkLst>
        </pc:spChg>
        <pc:spChg chg="add">
          <ac:chgData name="Rosanna Furgiuele" userId="979d4429-0f92-43cf-8be6-52d6ffc816a3" providerId="ADAL" clId="{CD39AE1A-E357-457E-9C4E-C3684DBC872B}" dt="2022-12-09T08:01:42.386" v="983" actId="26606"/>
          <ac:spMkLst>
            <pc:docMk/>
            <pc:sldMk cId="761993260" sldId="272"/>
            <ac:spMk id="8212" creationId="{52EF0E33-776D-494A-8A41-381EC6C93F1E}"/>
          </ac:spMkLst>
        </pc:spChg>
        <pc:spChg chg="add">
          <ac:chgData name="Rosanna Furgiuele" userId="979d4429-0f92-43cf-8be6-52d6ffc816a3" providerId="ADAL" clId="{CD39AE1A-E357-457E-9C4E-C3684DBC872B}" dt="2022-12-09T08:01:42.386" v="983" actId="26606"/>
          <ac:spMkLst>
            <pc:docMk/>
            <pc:sldMk cId="761993260" sldId="272"/>
            <ac:spMk id="8213" creationId="{112D01D7-E963-40F4-8993-614F96B68911}"/>
          </ac:spMkLst>
        </pc:spChg>
        <pc:picChg chg="add del mod">
          <ac:chgData name="Rosanna Furgiuele" userId="979d4429-0f92-43cf-8be6-52d6ffc816a3" providerId="ADAL" clId="{CD39AE1A-E357-457E-9C4E-C3684DBC872B}" dt="2022-12-09T07:26:03.960" v="707" actId="478"/>
          <ac:picMkLst>
            <pc:docMk/>
            <pc:sldMk cId="761993260" sldId="272"/>
            <ac:picMk id="5" creationId="{A3F07DDF-BFF1-16AD-A9F8-8A232E6CDBB0}"/>
          </ac:picMkLst>
        </pc:picChg>
        <pc:picChg chg="add del mod">
          <ac:chgData name="Rosanna Furgiuele" userId="979d4429-0f92-43cf-8be6-52d6ffc816a3" providerId="ADAL" clId="{CD39AE1A-E357-457E-9C4E-C3684DBC872B}" dt="2022-12-09T07:37:39.370" v="868" actId="478"/>
          <ac:picMkLst>
            <pc:docMk/>
            <pc:sldMk cId="761993260" sldId="272"/>
            <ac:picMk id="9" creationId="{D70A8F8A-E145-67BC-91D7-1D9372AE198F}"/>
          </ac:picMkLst>
        </pc:picChg>
        <pc:picChg chg="add mod">
          <ac:chgData name="Rosanna Furgiuele" userId="979d4429-0f92-43cf-8be6-52d6ffc816a3" providerId="ADAL" clId="{CD39AE1A-E357-457E-9C4E-C3684DBC872B}" dt="2022-12-09T08:05:39.409" v="1209" actId="14100"/>
          <ac:picMkLst>
            <pc:docMk/>
            <pc:sldMk cId="761993260" sldId="272"/>
            <ac:picMk id="10" creationId="{67949E75-8072-3BBC-A96D-DC618EE3CA10}"/>
          </ac:picMkLst>
        </pc:picChg>
        <pc:picChg chg="add mod">
          <ac:chgData name="Rosanna Furgiuele" userId="979d4429-0f92-43cf-8be6-52d6ffc816a3" providerId="ADAL" clId="{CD39AE1A-E357-457E-9C4E-C3684DBC872B}" dt="2022-12-09T08:02:49.680" v="1065" actId="14100"/>
          <ac:picMkLst>
            <pc:docMk/>
            <pc:sldMk cId="761993260" sldId="272"/>
            <ac:picMk id="13" creationId="{1AC651AA-E1DD-AA01-92C5-A39E7B42A9CD}"/>
          </ac:picMkLst>
        </pc:picChg>
        <pc:picChg chg="add del mod">
          <ac:chgData name="Rosanna Furgiuele" userId="979d4429-0f92-43cf-8be6-52d6ffc816a3" providerId="ADAL" clId="{CD39AE1A-E357-457E-9C4E-C3684DBC872B}" dt="2022-12-09T07:39:52.681" v="882" actId="478"/>
          <ac:picMkLst>
            <pc:docMk/>
            <pc:sldMk cId="761993260" sldId="272"/>
            <ac:picMk id="8193" creationId="{C2B4E2C5-7D5D-18C8-D0D1-22D04D693E24}"/>
          </ac:picMkLst>
        </pc:picChg>
        <pc:picChg chg="add mod ord">
          <ac:chgData name="Rosanna Furgiuele" userId="979d4429-0f92-43cf-8be6-52d6ffc816a3" providerId="ADAL" clId="{CD39AE1A-E357-457E-9C4E-C3684DBC872B}" dt="2022-12-09T08:05:28.810" v="1207" actId="1076"/>
          <ac:picMkLst>
            <pc:docMk/>
            <pc:sldMk cId="761993260" sldId="272"/>
            <ac:picMk id="8195" creationId="{DC309E4E-E899-5EFD-13E3-C3B3CDA768DD}"/>
          </ac:picMkLst>
        </pc:picChg>
        <pc:picChg chg="add mod ord">
          <ac:chgData name="Rosanna Furgiuele" userId="979d4429-0f92-43cf-8be6-52d6ffc816a3" providerId="ADAL" clId="{CD39AE1A-E357-457E-9C4E-C3684DBC872B}" dt="2022-12-09T08:05:34.072" v="1208" actId="14100"/>
          <ac:picMkLst>
            <pc:docMk/>
            <pc:sldMk cId="761993260" sldId="272"/>
            <ac:picMk id="8197" creationId="{D4B4176B-0C27-D967-C261-252367637713}"/>
          </ac:picMkLst>
        </pc:picChg>
      </pc:sldChg>
      <pc:sldChg chg="addSp delSp modSp new mod setBg">
        <pc:chgData name="Rosanna Furgiuele" userId="979d4429-0f92-43cf-8be6-52d6ffc816a3" providerId="ADAL" clId="{CD39AE1A-E357-457E-9C4E-C3684DBC872B}" dt="2022-12-09T08:10:01.920" v="1240" actId="1076"/>
        <pc:sldMkLst>
          <pc:docMk/>
          <pc:sldMk cId="1560008108" sldId="273"/>
        </pc:sldMkLst>
        <pc:spChg chg="mod">
          <ac:chgData name="Rosanna Furgiuele" userId="979d4429-0f92-43cf-8be6-52d6ffc816a3" providerId="ADAL" clId="{CD39AE1A-E357-457E-9C4E-C3684DBC872B}" dt="2022-12-09T07:17:52.602" v="650" actId="26606"/>
          <ac:spMkLst>
            <pc:docMk/>
            <pc:sldMk cId="1560008108" sldId="273"/>
            <ac:spMk id="2" creationId="{A25F2CEA-AF60-52C4-6B53-2871819F6702}"/>
          </ac:spMkLst>
        </pc:spChg>
        <pc:spChg chg="mod ord">
          <ac:chgData name="Rosanna Furgiuele" userId="979d4429-0f92-43cf-8be6-52d6ffc816a3" providerId="ADAL" clId="{CD39AE1A-E357-457E-9C4E-C3684DBC872B}" dt="2022-12-09T07:18:23.364" v="656" actId="6549"/>
          <ac:spMkLst>
            <pc:docMk/>
            <pc:sldMk cId="1560008108" sldId="273"/>
            <ac:spMk id="3" creationId="{7E0D1D73-2578-C7AB-0C41-EE2AB2DCA472}"/>
          </ac:spMkLst>
        </pc:spChg>
        <pc:spChg chg="del">
          <ac:chgData name="Rosanna Furgiuele" userId="979d4429-0f92-43cf-8be6-52d6ffc816a3" providerId="ADAL" clId="{CD39AE1A-E357-457E-9C4E-C3684DBC872B}" dt="2022-12-09T07:15:11.953" v="629"/>
          <ac:spMkLst>
            <pc:docMk/>
            <pc:sldMk cId="1560008108" sldId="273"/>
            <ac:spMk id="4" creationId="{F9AF522D-787A-72F1-8CF9-52958A4D5286}"/>
          </ac:spMkLst>
        </pc:spChg>
        <pc:spChg chg="add del">
          <ac:chgData name="Rosanna Furgiuele" userId="979d4429-0f92-43cf-8be6-52d6ffc816a3" providerId="ADAL" clId="{CD39AE1A-E357-457E-9C4E-C3684DBC872B}" dt="2022-12-09T08:09:19.339" v="1217" actId="478"/>
          <ac:spMkLst>
            <pc:docMk/>
            <pc:sldMk cId="1560008108" sldId="273"/>
            <ac:spMk id="7" creationId="{0D241660-0EDE-9B15-C55C-12BAC45FEA0A}"/>
          </ac:spMkLst>
        </pc:spChg>
        <pc:spChg chg="add mod">
          <ac:chgData name="Rosanna Furgiuele" userId="979d4429-0f92-43cf-8be6-52d6ffc816a3" providerId="ADAL" clId="{CD39AE1A-E357-457E-9C4E-C3684DBC872B}" dt="2022-12-09T08:09:35.083" v="1219" actId="1076"/>
          <ac:spMkLst>
            <pc:docMk/>
            <pc:sldMk cId="1560008108" sldId="273"/>
            <ac:spMk id="8" creationId="{88AB140F-27FF-3E87-95E2-84B1CEE8838D}"/>
          </ac:spMkLst>
        </pc:spChg>
        <pc:spChg chg="add del">
          <ac:chgData name="Rosanna Furgiuele" userId="979d4429-0f92-43cf-8be6-52d6ffc816a3" providerId="ADAL" clId="{CD39AE1A-E357-457E-9C4E-C3684DBC872B}" dt="2022-12-09T07:16:08.597" v="636" actId="26606"/>
          <ac:spMkLst>
            <pc:docMk/>
            <pc:sldMk cId="1560008108" sldId="273"/>
            <ac:spMk id="11" creationId="{702C0BBC-5A77-4D52-BD92-71B0400BE01A}"/>
          </ac:spMkLst>
        </pc:spChg>
        <pc:spChg chg="add del">
          <ac:chgData name="Rosanna Furgiuele" userId="979d4429-0f92-43cf-8be6-52d6ffc816a3" providerId="ADAL" clId="{CD39AE1A-E357-457E-9C4E-C3684DBC872B}" dt="2022-12-09T07:16:08.597" v="636" actId="26606"/>
          <ac:spMkLst>
            <pc:docMk/>
            <pc:sldMk cId="1560008108" sldId="273"/>
            <ac:spMk id="13" creationId="{A766A8F4-67ED-471E-B755-B80A788C4A56}"/>
          </ac:spMkLst>
        </pc:spChg>
        <pc:spChg chg="add del">
          <ac:chgData name="Rosanna Furgiuele" userId="979d4429-0f92-43cf-8be6-52d6ffc816a3" providerId="ADAL" clId="{CD39AE1A-E357-457E-9C4E-C3684DBC872B}" dt="2022-12-09T07:16:08.591" v="635" actId="26606"/>
          <ac:spMkLst>
            <pc:docMk/>
            <pc:sldMk cId="1560008108" sldId="273"/>
            <ac:spMk id="18" creationId="{C8418977-D3EB-4BD3-B006-064F932B46AD}"/>
          </ac:spMkLst>
        </pc:spChg>
        <pc:spChg chg="add del">
          <ac:chgData name="Rosanna Furgiuele" userId="979d4429-0f92-43cf-8be6-52d6ffc816a3" providerId="ADAL" clId="{CD39AE1A-E357-457E-9C4E-C3684DBC872B}" dt="2022-12-09T07:16:08.591" v="635" actId="26606"/>
          <ac:spMkLst>
            <pc:docMk/>
            <pc:sldMk cId="1560008108" sldId="273"/>
            <ac:spMk id="20" creationId="{4E95EC0A-F384-4CC1-8E79-5EF2BA1D5844}"/>
          </ac:spMkLst>
        </pc:spChg>
        <pc:spChg chg="add del">
          <ac:chgData name="Rosanna Furgiuele" userId="979d4429-0f92-43cf-8be6-52d6ffc816a3" providerId="ADAL" clId="{CD39AE1A-E357-457E-9C4E-C3684DBC872B}" dt="2022-12-09T07:16:45.793" v="638" actId="26606"/>
          <ac:spMkLst>
            <pc:docMk/>
            <pc:sldMk cId="1560008108" sldId="273"/>
            <ac:spMk id="22" creationId="{1181DB2D-F78C-4246-8B09-841DCB5B55BE}"/>
          </ac:spMkLst>
        </pc:spChg>
        <pc:spChg chg="add del">
          <ac:chgData name="Rosanna Furgiuele" userId="979d4429-0f92-43cf-8be6-52d6ffc816a3" providerId="ADAL" clId="{CD39AE1A-E357-457E-9C4E-C3684DBC872B}" dt="2022-12-09T07:16:45.793" v="638" actId="26606"/>
          <ac:spMkLst>
            <pc:docMk/>
            <pc:sldMk cId="1560008108" sldId="273"/>
            <ac:spMk id="23" creationId="{F7BA30B5-B051-4F5B-A4AE-7E19F4507564}"/>
          </ac:spMkLst>
        </pc:spChg>
        <pc:spChg chg="add del">
          <ac:chgData name="Rosanna Furgiuele" userId="979d4429-0f92-43cf-8be6-52d6ffc816a3" providerId="ADAL" clId="{CD39AE1A-E357-457E-9C4E-C3684DBC872B}" dt="2022-12-09T07:16:45.793" v="638" actId="26606"/>
          <ac:spMkLst>
            <pc:docMk/>
            <pc:sldMk cId="1560008108" sldId="273"/>
            <ac:spMk id="24" creationId="{02C1B525-FD47-4FDC-A756-858A1D14CAB9}"/>
          </ac:spMkLst>
        </pc:spChg>
        <pc:spChg chg="add del">
          <ac:chgData name="Rosanna Furgiuele" userId="979d4429-0f92-43cf-8be6-52d6ffc816a3" providerId="ADAL" clId="{CD39AE1A-E357-457E-9C4E-C3684DBC872B}" dt="2022-12-09T07:17:52.602" v="650" actId="26606"/>
          <ac:spMkLst>
            <pc:docMk/>
            <pc:sldMk cId="1560008108" sldId="273"/>
            <ac:spMk id="29" creationId="{3B3350BC-94B2-40C9-9DCD-97E6FE1D4A11}"/>
          </ac:spMkLst>
        </pc:spChg>
        <pc:spChg chg="add del">
          <ac:chgData name="Rosanna Furgiuele" userId="979d4429-0f92-43cf-8be6-52d6ffc816a3" providerId="ADAL" clId="{CD39AE1A-E357-457E-9C4E-C3684DBC872B}" dt="2022-12-09T07:17:52.602" v="650" actId="26606"/>
          <ac:spMkLst>
            <pc:docMk/>
            <pc:sldMk cId="1560008108" sldId="273"/>
            <ac:spMk id="31" creationId="{4D755EF8-E2AA-40E1-AF58-9082672EA834}"/>
          </ac:spMkLst>
        </pc:spChg>
        <pc:spChg chg="add del">
          <ac:chgData name="Rosanna Furgiuele" userId="979d4429-0f92-43cf-8be6-52d6ffc816a3" providerId="ADAL" clId="{CD39AE1A-E357-457E-9C4E-C3684DBC872B}" dt="2022-12-09T07:17:52.602" v="650" actId="26606"/>
          <ac:spMkLst>
            <pc:docMk/>
            <pc:sldMk cId="1560008108" sldId="273"/>
            <ac:spMk id="33" creationId="{32FB1ED1-ED0F-464E-8D0B-6E737340B807}"/>
          </ac:spMkLst>
        </pc:spChg>
        <pc:spChg chg="add">
          <ac:chgData name="Rosanna Furgiuele" userId="979d4429-0f92-43cf-8be6-52d6ffc816a3" providerId="ADAL" clId="{CD39AE1A-E357-457E-9C4E-C3684DBC872B}" dt="2022-12-09T07:17:52.602" v="650" actId="26606"/>
          <ac:spMkLst>
            <pc:docMk/>
            <pc:sldMk cId="1560008108" sldId="273"/>
            <ac:spMk id="38" creationId="{32546713-DF96-41B2-8180-3EEC5B802315}"/>
          </ac:spMkLst>
        </pc:spChg>
        <pc:spChg chg="add">
          <ac:chgData name="Rosanna Furgiuele" userId="979d4429-0f92-43cf-8be6-52d6ffc816a3" providerId="ADAL" clId="{CD39AE1A-E357-457E-9C4E-C3684DBC872B}" dt="2022-12-09T07:17:52.602" v="650" actId="26606"/>
          <ac:spMkLst>
            <pc:docMk/>
            <pc:sldMk cId="1560008108" sldId="273"/>
            <ac:spMk id="40" creationId="{C2794E3E-966D-43D0-B426-D33988B92C6F}"/>
          </ac:spMkLst>
        </pc:spChg>
        <pc:picChg chg="add mod ord">
          <ac:chgData name="Rosanna Furgiuele" userId="979d4429-0f92-43cf-8be6-52d6ffc816a3" providerId="ADAL" clId="{CD39AE1A-E357-457E-9C4E-C3684DBC872B}" dt="2022-12-09T08:07:31.641" v="1211" actId="1076"/>
          <ac:picMkLst>
            <pc:docMk/>
            <pc:sldMk cId="1560008108" sldId="273"/>
            <ac:picMk id="5" creationId="{0A963CAF-89E5-D616-76A1-05ED9F13242D}"/>
          </ac:picMkLst>
        </pc:picChg>
        <pc:picChg chg="add del mod ord">
          <ac:chgData name="Rosanna Furgiuele" userId="979d4429-0f92-43cf-8be6-52d6ffc816a3" providerId="ADAL" clId="{CD39AE1A-E357-457E-9C4E-C3684DBC872B}" dt="2022-12-09T08:09:19.339" v="1217" actId="478"/>
          <ac:picMkLst>
            <pc:docMk/>
            <pc:sldMk cId="1560008108" sldId="273"/>
            <ac:picMk id="6" creationId="{3B69A557-8F11-3CBB-43C1-A517B3C24B1E}"/>
          </ac:picMkLst>
        </pc:picChg>
        <pc:picChg chg="add del">
          <ac:chgData name="Rosanna Furgiuele" userId="979d4429-0f92-43cf-8be6-52d6ffc816a3" providerId="ADAL" clId="{CD39AE1A-E357-457E-9C4E-C3684DBC872B}" dt="2022-12-09T08:09:19.339" v="1217" actId="478"/>
          <ac:picMkLst>
            <pc:docMk/>
            <pc:sldMk cId="1560008108" sldId="273"/>
            <ac:picMk id="9217" creationId="{6211E61B-DCA6-A5DD-8474-39D49B199BAF}"/>
          </ac:picMkLst>
        </pc:picChg>
        <pc:picChg chg="add mod">
          <ac:chgData name="Rosanna Furgiuele" userId="979d4429-0f92-43cf-8be6-52d6ffc816a3" providerId="ADAL" clId="{CD39AE1A-E357-457E-9C4E-C3684DBC872B}" dt="2022-12-09T08:10:01.920" v="1240" actId="1076"/>
          <ac:picMkLst>
            <pc:docMk/>
            <pc:sldMk cId="1560008108" sldId="273"/>
            <ac:picMk id="9219" creationId="{116BF7B3-6D84-44F4-9AF4-BC010ADE3297}"/>
          </ac:picMkLst>
        </pc:picChg>
      </pc:sldChg>
      <pc:sldChg chg="modSp new mod">
        <pc:chgData name="Rosanna Furgiuele" userId="979d4429-0f92-43cf-8be6-52d6ffc816a3" providerId="ADAL" clId="{CD39AE1A-E357-457E-9C4E-C3684DBC872B}" dt="2022-12-09T07:23:30.738" v="691" actId="122"/>
        <pc:sldMkLst>
          <pc:docMk/>
          <pc:sldMk cId="3015285920" sldId="274"/>
        </pc:sldMkLst>
        <pc:spChg chg="mod">
          <ac:chgData name="Rosanna Furgiuele" userId="979d4429-0f92-43cf-8be6-52d6ffc816a3" providerId="ADAL" clId="{CD39AE1A-E357-457E-9C4E-C3684DBC872B}" dt="2022-12-09T07:23:30.738" v="691" actId="122"/>
          <ac:spMkLst>
            <pc:docMk/>
            <pc:sldMk cId="3015285920" sldId="274"/>
            <ac:spMk id="3" creationId="{5C7CB485-8FDE-DAC3-E258-84D3F0285A78}"/>
          </ac:spMkLst>
        </pc:spChg>
      </pc:sldChg>
      <pc:sldChg chg="modSp new mod">
        <pc:chgData name="Rosanna Furgiuele" userId="979d4429-0f92-43cf-8be6-52d6ffc816a3" providerId="ADAL" clId="{CD39AE1A-E357-457E-9C4E-C3684DBC872B}" dt="2022-12-09T07:23:51.017" v="696" actId="20577"/>
        <pc:sldMkLst>
          <pc:docMk/>
          <pc:sldMk cId="1625044619" sldId="275"/>
        </pc:sldMkLst>
        <pc:spChg chg="mod">
          <ac:chgData name="Rosanna Furgiuele" userId="979d4429-0f92-43cf-8be6-52d6ffc816a3" providerId="ADAL" clId="{CD39AE1A-E357-457E-9C4E-C3684DBC872B}" dt="2022-12-09T07:23:51.017" v="696" actId="20577"/>
          <ac:spMkLst>
            <pc:docMk/>
            <pc:sldMk cId="1625044619" sldId="275"/>
            <ac:spMk id="3" creationId="{F5FA03B0-15A9-321F-85E7-05007F8E4DEF}"/>
          </ac:spMkLst>
        </pc:spChg>
      </pc:sldChg>
      <pc:sldChg chg="modSp new mod">
        <pc:chgData name="Rosanna Furgiuele" userId="979d4429-0f92-43cf-8be6-52d6ffc816a3" providerId="ADAL" clId="{CD39AE1A-E357-457E-9C4E-C3684DBC872B}" dt="2022-12-09T07:24:11.994" v="701" actId="20577"/>
        <pc:sldMkLst>
          <pc:docMk/>
          <pc:sldMk cId="3188550660" sldId="276"/>
        </pc:sldMkLst>
        <pc:spChg chg="mod">
          <ac:chgData name="Rosanna Furgiuele" userId="979d4429-0f92-43cf-8be6-52d6ffc816a3" providerId="ADAL" clId="{CD39AE1A-E357-457E-9C4E-C3684DBC872B}" dt="2022-12-09T07:24:11.994" v="701" actId="20577"/>
          <ac:spMkLst>
            <pc:docMk/>
            <pc:sldMk cId="3188550660" sldId="276"/>
            <ac:spMk id="3" creationId="{CDB5D35F-E74C-BC8F-4B36-6794DD04F52C}"/>
          </ac:spMkLst>
        </pc:spChg>
      </pc:sldChg>
      <pc:sldChg chg="addSp delSp modSp add del">
        <pc:chgData name="Rosanna Furgiuele" userId="979d4429-0f92-43cf-8be6-52d6ffc816a3" providerId="ADAL" clId="{CD39AE1A-E357-457E-9C4E-C3684DBC872B}" dt="2022-12-09T07:41:14.186" v="889" actId="47"/>
        <pc:sldMkLst>
          <pc:docMk/>
          <pc:sldMk cId="2939427700" sldId="277"/>
        </pc:sldMkLst>
        <pc:spChg chg="del">
          <ac:chgData name="Rosanna Furgiuele" userId="979d4429-0f92-43cf-8be6-52d6ffc816a3" providerId="ADAL" clId="{CD39AE1A-E357-457E-9C4E-C3684DBC872B}" dt="2022-12-09T07:37:17.400" v="865" actId="478"/>
          <ac:spMkLst>
            <pc:docMk/>
            <pc:sldMk cId="2939427700" sldId="277"/>
            <ac:spMk id="3" creationId="{283E595A-9D4C-4269-6057-44805E819015}"/>
          </ac:spMkLst>
        </pc:spChg>
        <pc:spChg chg="add del">
          <ac:chgData name="Rosanna Furgiuele" userId="979d4429-0f92-43cf-8be6-52d6ffc816a3" providerId="ADAL" clId="{CD39AE1A-E357-457E-9C4E-C3684DBC872B}" dt="2022-12-09T07:37:17.400" v="865" actId="478"/>
          <ac:spMkLst>
            <pc:docMk/>
            <pc:sldMk cId="2939427700" sldId="277"/>
            <ac:spMk id="4" creationId="{DC4E55C7-276A-D0E8-4D02-5435A5E489DB}"/>
          </ac:spMkLst>
        </pc:spChg>
        <pc:spChg chg="add mod">
          <ac:chgData name="Rosanna Furgiuele" userId="979d4429-0f92-43cf-8be6-52d6ffc816a3" providerId="ADAL" clId="{CD39AE1A-E357-457E-9C4E-C3684DBC872B}" dt="2022-12-09T07:37:17.400" v="865" actId="478"/>
          <ac:spMkLst>
            <pc:docMk/>
            <pc:sldMk cId="2939427700" sldId="277"/>
            <ac:spMk id="5" creationId="{39D7FBA5-F384-0331-BFC0-79E0E467B513}"/>
          </ac:spMkLst>
        </pc:spChg>
        <pc:picChg chg="add del">
          <ac:chgData name="Rosanna Furgiuele" userId="979d4429-0f92-43cf-8be6-52d6ffc816a3" providerId="ADAL" clId="{CD39AE1A-E357-457E-9C4E-C3684DBC872B}" dt="2022-12-09T07:37:17.400" v="865" actId="478"/>
          <ac:picMkLst>
            <pc:docMk/>
            <pc:sldMk cId="2939427700" sldId="277"/>
            <ac:picMk id="10241" creationId="{85F5F5A1-C5BA-FCCF-7B56-A118AE3A7FBD}"/>
          </ac:picMkLst>
        </pc:picChg>
      </pc:sldChg>
      <pc:sldChg chg="addSp delSp modSp new del mod">
        <pc:chgData name="Rosanna Furgiuele" userId="979d4429-0f92-43cf-8be6-52d6ffc816a3" providerId="ADAL" clId="{CD39AE1A-E357-457E-9C4E-C3684DBC872B}" dt="2022-12-09T07:41:23.376" v="890" actId="47"/>
        <pc:sldMkLst>
          <pc:docMk/>
          <pc:sldMk cId="3629599327" sldId="278"/>
        </pc:sldMkLst>
        <pc:spChg chg="mod">
          <ac:chgData name="Rosanna Furgiuele" userId="979d4429-0f92-43cf-8be6-52d6ffc816a3" providerId="ADAL" clId="{CD39AE1A-E357-457E-9C4E-C3684DBC872B}" dt="2022-12-09T07:39:31.324" v="877" actId="1076"/>
          <ac:spMkLst>
            <pc:docMk/>
            <pc:sldMk cId="3629599327" sldId="278"/>
            <ac:spMk id="3" creationId="{EDC4E7AB-389F-C68E-E847-19D2372121E3}"/>
          </ac:spMkLst>
        </pc:spChg>
        <pc:spChg chg="add del mod">
          <ac:chgData name="Rosanna Furgiuele" userId="979d4429-0f92-43cf-8be6-52d6ffc816a3" providerId="ADAL" clId="{CD39AE1A-E357-457E-9C4E-C3684DBC872B}" dt="2022-12-09T07:39:31.940" v="878"/>
          <ac:spMkLst>
            <pc:docMk/>
            <pc:sldMk cId="3629599327" sldId="278"/>
            <ac:spMk id="4" creationId="{5D8DD748-2AD9-9AEB-D779-191D257CEA9C}"/>
          </ac:spMkLst>
        </pc:spChg>
        <pc:picChg chg="add del mod">
          <ac:chgData name="Rosanna Furgiuele" userId="979d4429-0f92-43cf-8be6-52d6ffc816a3" providerId="ADAL" clId="{CD39AE1A-E357-457E-9C4E-C3684DBC872B}" dt="2022-12-09T07:39:31.940" v="878"/>
          <ac:picMkLst>
            <pc:docMk/>
            <pc:sldMk cId="3629599327" sldId="278"/>
            <ac:picMk id="11265" creationId="{080FD3D8-4E04-DE00-D9E9-76D4355CB2EB}"/>
          </ac:picMkLst>
        </pc:picChg>
      </pc:sldChg>
    </pc:docChg>
  </pc:docChgLst>
  <pc:docChgLst>
    <pc:chgData name="Rosanna Furgiuele" userId="979d4429-0f92-43cf-8be6-52d6ffc816a3" providerId="ADAL" clId="{8FA0AD91-CECF-405A-8C12-521B5503AAE6}"/>
    <pc:docChg chg="addSld delSld modSld">
      <pc:chgData name="Rosanna Furgiuele" userId="979d4429-0f92-43cf-8be6-52d6ffc816a3" providerId="ADAL" clId="{8FA0AD91-CECF-405A-8C12-521B5503AAE6}" dt="2022-12-10T05:13:26.408" v="7"/>
      <pc:docMkLst>
        <pc:docMk/>
      </pc:docMkLst>
      <pc:sldChg chg="addSp delSp add del setBg delDesignElem">
        <pc:chgData name="Rosanna Furgiuele" userId="979d4429-0f92-43cf-8be6-52d6ffc816a3" providerId="ADAL" clId="{8FA0AD91-CECF-405A-8C12-521B5503AAE6}" dt="2022-12-10T05:11:54.819" v="2"/>
        <pc:sldMkLst>
          <pc:docMk/>
          <pc:sldMk cId="1565228740" sldId="260"/>
        </pc:sldMkLst>
        <pc:spChg chg="add del">
          <ac:chgData name="Rosanna Furgiuele" userId="979d4429-0f92-43cf-8be6-52d6ffc816a3" providerId="ADAL" clId="{8FA0AD91-CECF-405A-8C12-521B5503AAE6}" dt="2022-12-10T05:11:54.819" v="2"/>
          <ac:spMkLst>
            <pc:docMk/>
            <pc:sldMk cId="1565228740" sldId="260"/>
            <ac:spMk id="10" creationId="{8FC9BE17-9A7B-462D-AE50-3D8777387304}"/>
          </ac:spMkLst>
        </pc:spChg>
        <pc:spChg chg="add del">
          <ac:chgData name="Rosanna Furgiuele" userId="979d4429-0f92-43cf-8be6-52d6ffc816a3" providerId="ADAL" clId="{8FA0AD91-CECF-405A-8C12-521B5503AAE6}" dt="2022-12-10T05:11:54.819" v="2"/>
          <ac:spMkLst>
            <pc:docMk/>
            <pc:sldMk cId="1565228740" sldId="260"/>
            <ac:spMk id="12" creationId="{3EBE8569-6AEC-4B8C-8D53-2DE337CDBA65}"/>
          </ac:spMkLst>
        </pc:spChg>
        <pc:spChg chg="add del">
          <ac:chgData name="Rosanna Furgiuele" userId="979d4429-0f92-43cf-8be6-52d6ffc816a3" providerId="ADAL" clId="{8FA0AD91-CECF-405A-8C12-521B5503AAE6}" dt="2022-12-10T05:11:54.819" v="2"/>
          <ac:spMkLst>
            <pc:docMk/>
            <pc:sldMk cId="1565228740" sldId="260"/>
            <ac:spMk id="14" creationId="{55D4142C-5077-457F-A6AD-3FECFDB39685}"/>
          </ac:spMkLst>
        </pc:spChg>
        <pc:spChg chg="add del">
          <ac:chgData name="Rosanna Furgiuele" userId="979d4429-0f92-43cf-8be6-52d6ffc816a3" providerId="ADAL" clId="{8FA0AD91-CECF-405A-8C12-521B5503AAE6}" dt="2022-12-10T05:11:54.819" v="2"/>
          <ac:spMkLst>
            <pc:docMk/>
            <pc:sldMk cId="1565228740" sldId="260"/>
            <ac:spMk id="16" creationId="{7A5F0580-5EE9-419F-96EE-B6529EF6E7D0}"/>
          </ac:spMkLst>
        </pc:spChg>
      </pc:sldChg>
      <pc:sldChg chg="delSp add del setBg delDesignElem">
        <pc:chgData name="Rosanna Furgiuele" userId="979d4429-0f92-43cf-8be6-52d6ffc816a3" providerId="ADAL" clId="{8FA0AD91-CECF-405A-8C12-521B5503AAE6}" dt="2022-12-10T05:13:12.697" v="6" actId="47"/>
        <pc:sldMkLst>
          <pc:docMk/>
          <pc:sldMk cId="1592804732" sldId="260"/>
        </pc:sldMkLst>
        <pc:spChg chg="del">
          <ac:chgData name="Rosanna Furgiuele" userId="979d4429-0f92-43cf-8be6-52d6ffc816a3" providerId="ADAL" clId="{8FA0AD91-CECF-405A-8C12-521B5503AAE6}" dt="2022-12-10T05:12:21.894" v="5"/>
          <ac:spMkLst>
            <pc:docMk/>
            <pc:sldMk cId="1592804732" sldId="260"/>
            <ac:spMk id="10" creationId="{8FC9BE17-9A7B-462D-AE50-3D8777387304}"/>
          </ac:spMkLst>
        </pc:spChg>
        <pc:spChg chg="del">
          <ac:chgData name="Rosanna Furgiuele" userId="979d4429-0f92-43cf-8be6-52d6ffc816a3" providerId="ADAL" clId="{8FA0AD91-CECF-405A-8C12-521B5503AAE6}" dt="2022-12-10T05:12:21.894" v="5"/>
          <ac:spMkLst>
            <pc:docMk/>
            <pc:sldMk cId="1592804732" sldId="260"/>
            <ac:spMk id="12" creationId="{3EBE8569-6AEC-4B8C-8D53-2DE337CDBA65}"/>
          </ac:spMkLst>
        </pc:spChg>
        <pc:spChg chg="del">
          <ac:chgData name="Rosanna Furgiuele" userId="979d4429-0f92-43cf-8be6-52d6ffc816a3" providerId="ADAL" clId="{8FA0AD91-CECF-405A-8C12-521B5503AAE6}" dt="2022-12-10T05:12:21.894" v="5"/>
          <ac:spMkLst>
            <pc:docMk/>
            <pc:sldMk cId="1592804732" sldId="260"/>
            <ac:spMk id="14" creationId="{55D4142C-5077-457F-A6AD-3FECFDB39685}"/>
          </ac:spMkLst>
        </pc:spChg>
        <pc:spChg chg="del">
          <ac:chgData name="Rosanna Furgiuele" userId="979d4429-0f92-43cf-8be6-52d6ffc816a3" providerId="ADAL" clId="{8FA0AD91-CECF-405A-8C12-521B5503AAE6}" dt="2022-12-10T05:12:21.894" v="5"/>
          <ac:spMkLst>
            <pc:docMk/>
            <pc:sldMk cId="1592804732" sldId="260"/>
            <ac:spMk id="16" creationId="{7A5F0580-5EE9-419F-96EE-B6529EF6E7D0}"/>
          </ac:spMkLst>
        </pc:spChg>
      </pc:sldChg>
      <pc:sldChg chg="modSp new mod">
        <pc:chgData name="Rosanna Furgiuele" userId="979d4429-0f92-43cf-8be6-52d6ffc816a3" providerId="ADAL" clId="{8FA0AD91-CECF-405A-8C12-521B5503AAE6}" dt="2022-12-10T05:13:26.408" v="7"/>
        <pc:sldMkLst>
          <pc:docMk/>
          <pc:sldMk cId="4062804994" sldId="286"/>
        </pc:sldMkLst>
        <pc:spChg chg="mod">
          <ac:chgData name="Rosanna Furgiuele" userId="979d4429-0f92-43cf-8be6-52d6ffc816a3" providerId="ADAL" clId="{8FA0AD91-CECF-405A-8C12-521B5503AAE6}" dt="2022-12-10T05:13:26.408" v="7"/>
          <ac:spMkLst>
            <pc:docMk/>
            <pc:sldMk cId="4062804994" sldId="286"/>
            <ac:spMk id="3" creationId="{3A9FFE66-D5A5-82D9-E021-1714E351BBB2}"/>
          </ac:spMkLst>
        </pc:spChg>
      </pc:sldChg>
    </pc:docChg>
  </pc:docChgLst>
  <pc:docChgLst>
    <pc:chgData name="Rosanna Furgiuele" userId="979d4429-0f92-43cf-8be6-52d6ffc816a3" providerId="ADAL" clId="{F73C1385-9627-4EA2-9454-1271B2FCACB2}"/>
    <pc:docChg chg="undo custSel delSld modSld">
      <pc:chgData name="Rosanna Furgiuele" userId="979d4429-0f92-43cf-8be6-52d6ffc816a3" providerId="ADAL" clId="{F73C1385-9627-4EA2-9454-1271B2FCACB2}" dt="2022-12-09T22:12:47.396" v="11" actId="255"/>
      <pc:docMkLst>
        <pc:docMk/>
      </pc:docMkLst>
      <pc:sldChg chg="del">
        <pc:chgData name="Rosanna Furgiuele" userId="979d4429-0f92-43cf-8be6-52d6ffc816a3" providerId="ADAL" clId="{F73C1385-9627-4EA2-9454-1271B2FCACB2}" dt="2022-12-09T22:06:55.396" v="0" actId="47"/>
        <pc:sldMkLst>
          <pc:docMk/>
          <pc:sldMk cId="369584764" sldId="258"/>
        </pc:sldMkLst>
      </pc:sldChg>
      <pc:sldChg chg="del">
        <pc:chgData name="Rosanna Furgiuele" userId="979d4429-0f92-43cf-8be6-52d6ffc816a3" providerId="ADAL" clId="{F73C1385-9627-4EA2-9454-1271B2FCACB2}" dt="2022-12-09T22:06:58.936" v="1" actId="47"/>
        <pc:sldMkLst>
          <pc:docMk/>
          <pc:sldMk cId="701779714" sldId="260"/>
        </pc:sldMkLst>
      </pc:sldChg>
      <pc:sldChg chg="modSp mod">
        <pc:chgData name="Rosanna Furgiuele" userId="979d4429-0f92-43cf-8be6-52d6ffc816a3" providerId="ADAL" clId="{F73C1385-9627-4EA2-9454-1271B2FCACB2}" dt="2022-12-09T22:10:42.102" v="4" actId="1076"/>
        <pc:sldMkLst>
          <pc:docMk/>
          <pc:sldMk cId="3978478020" sldId="269"/>
        </pc:sldMkLst>
        <pc:spChg chg="mod">
          <ac:chgData name="Rosanna Furgiuele" userId="979d4429-0f92-43cf-8be6-52d6ffc816a3" providerId="ADAL" clId="{F73C1385-9627-4EA2-9454-1271B2FCACB2}" dt="2022-12-09T22:10:42.102" v="4" actId="1076"/>
          <ac:spMkLst>
            <pc:docMk/>
            <pc:sldMk cId="3978478020" sldId="269"/>
            <ac:spMk id="3" creationId="{22A8B2A0-0F75-20C9-A141-AFF14643D992}"/>
          </ac:spMkLst>
        </pc:spChg>
        <pc:picChg chg="mod">
          <ac:chgData name="Rosanna Furgiuele" userId="979d4429-0f92-43cf-8be6-52d6ffc816a3" providerId="ADAL" clId="{F73C1385-9627-4EA2-9454-1271B2FCACB2}" dt="2022-12-09T22:08:32.252" v="2" actId="1440"/>
          <ac:picMkLst>
            <pc:docMk/>
            <pc:sldMk cId="3978478020" sldId="269"/>
            <ac:picMk id="5" creationId="{788EBCBC-0C79-3FBC-BDB2-F6F3E10D6E83}"/>
          </ac:picMkLst>
        </pc:picChg>
      </pc:sldChg>
      <pc:sldChg chg="modSp mod">
        <pc:chgData name="Rosanna Furgiuele" userId="979d4429-0f92-43cf-8be6-52d6ffc816a3" providerId="ADAL" clId="{F73C1385-9627-4EA2-9454-1271B2FCACB2}" dt="2022-12-09T22:11:34.324" v="6" actId="255"/>
        <pc:sldMkLst>
          <pc:docMk/>
          <pc:sldMk cId="761993260" sldId="272"/>
        </pc:sldMkLst>
        <pc:spChg chg="mod">
          <ac:chgData name="Rosanna Furgiuele" userId="979d4429-0f92-43cf-8be6-52d6ffc816a3" providerId="ADAL" clId="{F73C1385-9627-4EA2-9454-1271B2FCACB2}" dt="2022-12-09T22:11:34.324" v="6" actId="255"/>
          <ac:spMkLst>
            <pc:docMk/>
            <pc:sldMk cId="761993260" sldId="272"/>
            <ac:spMk id="3" creationId="{283E595A-9D4C-4269-6057-44805E819015}"/>
          </ac:spMkLst>
        </pc:spChg>
      </pc:sldChg>
      <pc:sldChg chg="modSp mod">
        <pc:chgData name="Rosanna Furgiuele" userId="979d4429-0f92-43cf-8be6-52d6ffc816a3" providerId="ADAL" clId="{F73C1385-9627-4EA2-9454-1271B2FCACB2}" dt="2022-12-09T22:11:58.788" v="7" actId="255"/>
        <pc:sldMkLst>
          <pc:docMk/>
          <pc:sldMk cId="3188550660" sldId="276"/>
        </pc:sldMkLst>
        <pc:spChg chg="mod">
          <ac:chgData name="Rosanna Furgiuele" userId="979d4429-0f92-43cf-8be6-52d6ffc816a3" providerId="ADAL" clId="{F73C1385-9627-4EA2-9454-1271B2FCACB2}" dt="2022-12-09T22:11:58.788" v="7" actId="255"/>
          <ac:spMkLst>
            <pc:docMk/>
            <pc:sldMk cId="3188550660" sldId="276"/>
            <ac:spMk id="3" creationId="{CDB5D35F-E74C-BC8F-4B36-6794DD04F52C}"/>
          </ac:spMkLst>
        </pc:spChg>
      </pc:sldChg>
      <pc:sldChg chg="modSp mod">
        <pc:chgData name="Rosanna Furgiuele" userId="979d4429-0f92-43cf-8be6-52d6ffc816a3" providerId="ADAL" clId="{F73C1385-9627-4EA2-9454-1271B2FCACB2}" dt="2022-12-09T22:12:08.064" v="8" actId="2711"/>
        <pc:sldMkLst>
          <pc:docMk/>
          <pc:sldMk cId="333564233" sldId="278"/>
        </pc:sldMkLst>
        <pc:spChg chg="mod">
          <ac:chgData name="Rosanna Furgiuele" userId="979d4429-0f92-43cf-8be6-52d6ffc816a3" providerId="ADAL" clId="{F73C1385-9627-4EA2-9454-1271B2FCACB2}" dt="2022-12-09T22:12:08.064" v="8" actId="2711"/>
          <ac:spMkLst>
            <pc:docMk/>
            <pc:sldMk cId="333564233" sldId="278"/>
            <ac:spMk id="3" creationId="{8E57F201-A382-D545-F782-C0E262606270}"/>
          </ac:spMkLst>
        </pc:spChg>
      </pc:sldChg>
      <pc:sldChg chg="modSp">
        <pc:chgData name="Rosanna Furgiuele" userId="979d4429-0f92-43cf-8be6-52d6ffc816a3" providerId="ADAL" clId="{F73C1385-9627-4EA2-9454-1271B2FCACB2}" dt="2022-12-09T22:12:34.075" v="10" actId="2711"/>
        <pc:sldMkLst>
          <pc:docMk/>
          <pc:sldMk cId="53261595" sldId="279"/>
        </pc:sldMkLst>
        <pc:graphicFrameChg chg="mod">
          <ac:chgData name="Rosanna Furgiuele" userId="979d4429-0f92-43cf-8be6-52d6ffc816a3" providerId="ADAL" clId="{F73C1385-9627-4EA2-9454-1271B2FCACB2}" dt="2022-12-09T22:12:34.075" v="10" actId="2711"/>
          <ac:graphicFrameMkLst>
            <pc:docMk/>
            <pc:sldMk cId="53261595" sldId="279"/>
            <ac:graphicFrameMk id="31" creationId="{EAE4F3DE-FB2B-1E0E-00DA-7D36A0B357A7}"/>
          </ac:graphicFrameMkLst>
        </pc:graphicFrameChg>
      </pc:sldChg>
      <pc:sldChg chg="modSp mod">
        <pc:chgData name="Rosanna Furgiuele" userId="979d4429-0f92-43cf-8be6-52d6ffc816a3" providerId="ADAL" clId="{F73C1385-9627-4EA2-9454-1271B2FCACB2}" dt="2022-12-09T22:12:47.396" v="11" actId="255"/>
        <pc:sldMkLst>
          <pc:docMk/>
          <pc:sldMk cId="2880095811" sldId="280"/>
        </pc:sldMkLst>
        <pc:spChg chg="mod">
          <ac:chgData name="Rosanna Furgiuele" userId="979d4429-0f92-43cf-8be6-52d6ffc816a3" providerId="ADAL" clId="{F73C1385-9627-4EA2-9454-1271B2FCACB2}" dt="2022-12-09T22:12:47.396" v="11" actId="255"/>
          <ac:spMkLst>
            <pc:docMk/>
            <pc:sldMk cId="2880095811" sldId="280"/>
            <ac:spMk id="3" creationId="{DFE5DA62-91DF-E629-88A8-47268E007561}"/>
          </ac:spMkLst>
        </pc:spChg>
      </pc:sldChg>
    </pc:docChg>
  </pc:docChgLst>
  <pc:docChgLst>
    <pc:chgData name="Rosanna Furgiuele" userId="979d4429-0f92-43cf-8be6-52d6ffc816a3" providerId="ADAL" clId="{259D1C36-C3D3-4E4B-8488-BDC4B45D1711}"/>
    <pc:docChg chg="undo custSel addSld delSld modSld">
      <pc:chgData name="Rosanna Furgiuele" userId="979d4429-0f92-43cf-8be6-52d6ffc816a3" providerId="ADAL" clId="{259D1C36-C3D3-4E4B-8488-BDC4B45D1711}" dt="2022-12-10T06:03:30.833" v="655" actId="14100"/>
      <pc:docMkLst>
        <pc:docMk/>
      </pc:docMkLst>
      <pc:sldChg chg="delSp add del setBg delDesignElem">
        <pc:chgData name="Rosanna Furgiuele" userId="979d4429-0f92-43cf-8be6-52d6ffc816a3" providerId="ADAL" clId="{259D1C36-C3D3-4E4B-8488-BDC4B45D1711}" dt="2022-12-10T05:30:54.980" v="12" actId="47"/>
        <pc:sldMkLst>
          <pc:docMk/>
          <pc:sldMk cId="3378874836" sldId="260"/>
        </pc:sldMkLst>
        <pc:spChg chg="del">
          <ac:chgData name="Rosanna Furgiuele" userId="979d4429-0f92-43cf-8be6-52d6ffc816a3" providerId="ADAL" clId="{259D1C36-C3D3-4E4B-8488-BDC4B45D1711}" dt="2022-12-10T05:19:26.505" v="3"/>
          <ac:spMkLst>
            <pc:docMk/>
            <pc:sldMk cId="3378874836" sldId="260"/>
            <ac:spMk id="10" creationId="{8FC9BE17-9A7B-462D-AE50-3D8777387304}"/>
          </ac:spMkLst>
        </pc:spChg>
        <pc:spChg chg="del">
          <ac:chgData name="Rosanna Furgiuele" userId="979d4429-0f92-43cf-8be6-52d6ffc816a3" providerId="ADAL" clId="{259D1C36-C3D3-4E4B-8488-BDC4B45D1711}" dt="2022-12-10T05:19:26.505" v="3"/>
          <ac:spMkLst>
            <pc:docMk/>
            <pc:sldMk cId="3378874836" sldId="260"/>
            <ac:spMk id="12" creationId="{3EBE8569-6AEC-4B8C-8D53-2DE337CDBA65}"/>
          </ac:spMkLst>
        </pc:spChg>
        <pc:spChg chg="del">
          <ac:chgData name="Rosanna Furgiuele" userId="979d4429-0f92-43cf-8be6-52d6ffc816a3" providerId="ADAL" clId="{259D1C36-C3D3-4E4B-8488-BDC4B45D1711}" dt="2022-12-10T05:19:26.505" v="3"/>
          <ac:spMkLst>
            <pc:docMk/>
            <pc:sldMk cId="3378874836" sldId="260"/>
            <ac:spMk id="14" creationId="{55D4142C-5077-457F-A6AD-3FECFDB39685}"/>
          </ac:spMkLst>
        </pc:spChg>
        <pc:spChg chg="del">
          <ac:chgData name="Rosanna Furgiuele" userId="979d4429-0f92-43cf-8be6-52d6ffc816a3" providerId="ADAL" clId="{259D1C36-C3D3-4E4B-8488-BDC4B45D1711}" dt="2022-12-10T05:19:26.505" v="3"/>
          <ac:spMkLst>
            <pc:docMk/>
            <pc:sldMk cId="3378874836" sldId="260"/>
            <ac:spMk id="16" creationId="{7A5F0580-5EE9-419F-96EE-B6529EF6E7D0}"/>
          </ac:spMkLst>
        </pc:spChg>
      </pc:sldChg>
      <pc:sldChg chg="modSp mod">
        <pc:chgData name="Rosanna Furgiuele" userId="979d4429-0f92-43cf-8be6-52d6ffc816a3" providerId="ADAL" clId="{259D1C36-C3D3-4E4B-8488-BDC4B45D1711}" dt="2022-12-10T05:46:51.764" v="336" actId="255"/>
        <pc:sldMkLst>
          <pc:docMk/>
          <pc:sldMk cId="1560008108" sldId="273"/>
        </pc:sldMkLst>
        <pc:spChg chg="mod">
          <ac:chgData name="Rosanna Furgiuele" userId="979d4429-0f92-43cf-8be6-52d6ffc816a3" providerId="ADAL" clId="{259D1C36-C3D3-4E4B-8488-BDC4B45D1711}" dt="2022-12-10T05:46:51.764" v="336" actId="255"/>
          <ac:spMkLst>
            <pc:docMk/>
            <pc:sldMk cId="1560008108" sldId="273"/>
            <ac:spMk id="3" creationId="{7E0D1D73-2578-C7AB-0C41-EE2AB2DCA472}"/>
          </ac:spMkLst>
        </pc:spChg>
      </pc:sldChg>
      <pc:sldChg chg="delSp modSp mod">
        <pc:chgData name="Rosanna Furgiuele" userId="979d4429-0f92-43cf-8be6-52d6ffc816a3" providerId="ADAL" clId="{259D1C36-C3D3-4E4B-8488-BDC4B45D1711}" dt="2022-12-10T05:54:43.945" v="379" actId="14100"/>
        <pc:sldMkLst>
          <pc:docMk/>
          <pc:sldMk cId="1966130909" sldId="281"/>
        </pc:sldMkLst>
        <pc:picChg chg="mod">
          <ac:chgData name="Rosanna Furgiuele" userId="979d4429-0f92-43cf-8be6-52d6ffc816a3" providerId="ADAL" clId="{259D1C36-C3D3-4E4B-8488-BDC4B45D1711}" dt="2022-12-10T05:54:31.706" v="377" actId="1076"/>
          <ac:picMkLst>
            <pc:docMk/>
            <pc:sldMk cId="1966130909" sldId="281"/>
            <ac:picMk id="11" creationId="{A1E3DE82-8B72-9CB7-1D33-08B0882C86FA}"/>
          </ac:picMkLst>
        </pc:picChg>
        <pc:picChg chg="del">
          <ac:chgData name="Rosanna Furgiuele" userId="979d4429-0f92-43cf-8be6-52d6ffc816a3" providerId="ADAL" clId="{259D1C36-C3D3-4E4B-8488-BDC4B45D1711}" dt="2022-12-10T05:53:58.530" v="346" actId="478"/>
          <ac:picMkLst>
            <pc:docMk/>
            <pc:sldMk cId="1966130909" sldId="281"/>
            <ac:picMk id="12" creationId="{DFDAAB67-B27E-A589-78E9-ADC3FB9FFD7C}"/>
          </ac:picMkLst>
        </pc:picChg>
        <pc:picChg chg="mod">
          <ac:chgData name="Rosanna Furgiuele" userId="979d4429-0f92-43cf-8be6-52d6ffc816a3" providerId="ADAL" clId="{259D1C36-C3D3-4E4B-8488-BDC4B45D1711}" dt="2022-12-10T05:54:43.945" v="379" actId="14100"/>
          <ac:picMkLst>
            <pc:docMk/>
            <pc:sldMk cId="1966130909" sldId="281"/>
            <ac:picMk id="7169" creationId="{FE0936F0-6AA2-4DCA-4F3B-4F7FAB5AD14E}"/>
          </ac:picMkLst>
        </pc:picChg>
      </pc:sldChg>
      <pc:sldChg chg="addSp delSp modSp del mod">
        <pc:chgData name="Rosanna Furgiuele" userId="979d4429-0f92-43cf-8be6-52d6ffc816a3" providerId="ADAL" clId="{259D1C36-C3D3-4E4B-8488-BDC4B45D1711}" dt="2022-12-10T05:46:38.870" v="335" actId="47"/>
        <pc:sldMkLst>
          <pc:docMk/>
          <pc:sldMk cId="1820705513" sldId="285"/>
        </pc:sldMkLst>
        <pc:spChg chg="add del mod">
          <ac:chgData name="Rosanna Furgiuele" userId="979d4429-0f92-43cf-8be6-52d6ffc816a3" providerId="ADAL" clId="{259D1C36-C3D3-4E4B-8488-BDC4B45D1711}" dt="2022-12-10T05:35:25.234" v="22"/>
          <ac:spMkLst>
            <pc:docMk/>
            <pc:sldMk cId="1820705513" sldId="285"/>
            <ac:spMk id="4" creationId="{794F06A6-979E-FA1B-9502-F305D9FB37F9}"/>
          </ac:spMkLst>
        </pc:spChg>
        <pc:spChg chg="add mod">
          <ac:chgData name="Rosanna Furgiuele" userId="979d4429-0f92-43cf-8be6-52d6ffc816a3" providerId="ADAL" clId="{259D1C36-C3D3-4E4B-8488-BDC4B45D1711}" dt="2022-12-10T05:35:10.842" v="20" actId="14100"/>
          <ac:spMkLst>
            <pc:docMk/>
            <pc:sldMk cId="1820705513" sldId="285"/>
            <ac:spMk id="6" creationId="{2C4A31AA-3B3B-7D06-2E83-28E93E7431D1}"/>
          </ac:spMkLst>
        </pc:spChg>
        <pc:picChg chg="mod">
          <ac:chgData name="Rosanna Furgiuele" userId="979d4429-0f92-43cf-8be6-52d6ffc816a3" providerId="ADAL" clId="{259D1C36-C3D3-4E4B-8488-BDC4B45D1711}" dt="2022-12-10T05:39:06.368" v="140" actId="1076"/>
          <ac:picMkLst>
            <pc:docMk/>
            <pc:sldMk cId="1820705513" sldId="285"/>
            <ac:picMk id="5" creationId="{1264AB81-0D5D-36EA-8089-372BB984C736}"/>
          </ac:picMkLst>
        </pc:picChg>
      </pc:sldChg>
      <pc:sldChg chg="addSp delSp modSp new del mod setBg">
        <pc:chgData name="Rosanna Furgiuele" userId="979d4429-0f92-43cf-8be6-52d6ffc816a3" providerId="ADAL" clId="{259D1C36-C3D3-4E4B-8488-BDC4B45D1711}" dt="2022-12-10T05:39:16.796" v="141" actId="47"/>
        <pc:sldMkLst>
          <pc:docMk/>
          <pc:sldMk cId="475314394" sldId="286"/>
        </pc:sldMkLst>
        <pc:spChg chg="mod ord">
          <ac:chgData name="Rosanna Furgiuele" userId="979d4429-0f92-43cf-8be6-52d6ffc816a3" providerId="ADAL" clId="{259D1C36-C3D3-4E4B-8488-BDC4B45D1711}" dt="2022-12-10T05:38:52.133" v="139" actId="26606"/>
          <ac:spMkLst>
            <pc:docMk/>
            <pc:sldMk cId="475314394" sldId="286"/>
            <ac:spMk id="2" creationId="{B7E25C59-070D-C73B-21E3-A38F21E43C68}"/>
          </ac:spMkLst>
        </pc:spChg>
        <pc:spChg chg="del">
          <ac:chgData name="Rosanna Furgiuele" userId="979d4429-0f92-43cf-8be6-52d6ffc816a3" providerId="ADAL" clId="{259D1C36-C3D3-4E4B-8488-BDC4B45D1711}" dt="2022-12-10T05:37:39.080" v="40"/>
          <ac:spMkLst>
            <pc:docMk/>
            <pc:sldMk cId="475314394" sldId="286"/>
            <ac:spMk id="3" creationId="{0BFE6DD4-291D-8630-D412-5B917E072F51}"/>
          </ac:spMkLst>
        </pc:spChg>
        <pc:spChg chg="add del mod">
          <ac:chgData name="Rosanna Furgiuele" userId="979d4429-0f92-43cf-8be6-52d6ffc816a3" providerId="ADAL" clId="{259D1C36-C3D3-4E4B-8488-BDC4B45D1711}" dt="2022-12-10T05:38:24.119" v="138"/>
          <ac:spMkLst>
            <pc:docMk/>
            <pc:sldMk cId="475314394" sldId="286"/>
            <ac:spMk id="5" creationId="{D8794DB1-B893-E242-C29D-F58CFDFFB3E6}"/>
          </ac:spMkLst>
        </pc:spChg>
        <pc:spChg chg="add">
          <ac:chgData name="Rosanna Furgiuele" userId="979d4429-0f92-43cf-8be6-52d6ffc816a3" providerId="ADAL" clId="{259D1C36-C3D3-4E4B-8488-BDC4B45D1711}" dt="2022-12-10T05:38:52.133" v="139" actId="26606"/>
          <ac:spMkLst>
            <pc:docMk/>
            <pc:sldMk cId="475314394" sldId="286"/>
            <ac:spMk id="9" creationId="{9E433CB3-EAB2-4842-A1DD-7BC051B55670}"/>
          </ac:spMkLst>
        </pc:spChg>
        <pc:spChg chg="add">
          <ac:chgData name="Rosanna Furgiuele" userId="979d4429-0f92-43cf-8be6-52d6ffc816a3" providerId="ADAL" clId="{259D1C36-C3D3-4E4B-8488-BDC4B45D1711}" dt="2022-12-10T05:38:52.133" v="139" actId="26606"/>
          <ac:spMkLst>
            <pc:docMk/>
            <pc:sldMk cId="475314394" sldId="286"/>
            <ac:spMk id="11" creationId="{D37E9081-32E2-43C3-80C8-7F3854D9D056}"/>
          </ac:spMkLst>
        </pc:spChg>
        <pc:picChg chg="add mod">
          <ac:chgData name="Rosanna Furgiuele" userId="979d4429-0f92-43cf-8be6-52d6ffc816a3" providerId="ADAL" clId="{259D1C36-C3D3-4E4B-8488-BDC4B45D1711}" dt="2022-12-10T05:38:52.133" v="139" actId="26606"/>
          <ac:picMkLst>
            <pc:docMk/>
            <pc:sldMk cId="475314394" sldId="286"/>
            <ac:picMk id="4" creationId="{EF7D5D3D-273E-6848-EA17-21C82FA8CD38}"/>
          </ac:picMkLst>
        </pc:picChg>
        <pc:picChg chg="add del mod">
          <ac:chgData name="Rosanna Furgiuele" userId="979d4429-0f92-43cf-8be6-52d6ffc816a3" providerId="ADAL" clId="{259D1C36-C3D3-4E4B-8488-BDC4B45D1711}" dt="2022-12-10T05:38:22.309" v="136"/>
          <ac:picMkLst>
            <pc:docMk/>
            <pc:sldMk cId="475314394" sldId="286"/>
            <ac:picMk id="6" creationId="{CE84A82E-7E01-9E30-F900-6396478ABE93}"/>
          </ac:picMkLst>
        </pc:picChg>
      </pc:sldChg>
      <pc:sldChg chg="addSp delSp modSp new mod">
        <pc:chgData name="Rosanna Furgiuele" userId="979d4429-0f92-43cf-8be6-52d6ffc816a3" providerId="ADAL" clId="{259D1C36-C3D3-4E4B-8488-BDC4B45D1711}" dt="2022-12-10T05:52:24.787" v="345" actId="1076"/>
        <pc:sldMkLst>
          <pc:docMk/>
          <pc:sldMk cId="3169684567" sldId="286"/>
        </pc:sldMkLst>
        <pc:spChg chg="del">
          <ac:chgData name="Rosanna Furgiuele" userId="979d4429-0f92-43cf-8be6-52d6ffc816a3" providerId="ADAL" clId="{259D1C36-C3D3-4E4B-8488-BDC4B45D1711}" dt="2022-12-10T05:39:24.576" v="143"/>
          <ac:spMkLst>
            <pc:docMk/>
            <pc:sldMk cId="3169684567" sldId="286"/>
            <ac:spMk id="3" creationId="{D468B215-EF74-A26A-F1AB-F4D28FBD1CB5}"/>
          </ac:spMkLst>
        </pc:spChg>
        <pc:spChg chg="add del mod">
          <ac:chgData name="Rosanna Furgiuele" userId="979d4429-0f92-43cf-8be6-52d6ffc816a3" providerId="ADAL" clId="{259D1C36-C3D3-4E4B-8488-BDC4B45D1711}" dt="2022-12-10T05:40:13.410" v="208"/>
          <ac:spMkLst>
            <pc:docMk/>
            <pc:sldMk cId="3169684567" sldId="286"/>
            <ac:spMk id="5" creationId="{235E67CE-9D53-2353-72E1-DBC399AE0478}"/>
          </ac:spMkLst>
        </pc:spChg>
        <pc:spChg chg="add del mod">
          <ac:chgData name="Rosanna Furgiuele" userId="979d4429-0f92-43cf-8be6-52d6ffc816a3" providerId="ADAL" clId="{259D1C36-C3D3-4E4B-8488-BDC4B45D1711}" dt="2022-12-10T05:40:13.411" v="210"/>
          <ac:spMkLst>
            <pc:docMk/>
            <pc:sldMk cId="3169684567" sldId="286"/>
            <ac:spMk id="6" creationId="{37D2B4E6-EA6A-97F5-45DF-C534E8D4641E}"/>
          </ac:spMkLst>
        </pc:spChg>
        <pc:spChg chg="add del mod">
          <ac:chgData name="Rosanna Furgiuele" userId="979d4429-0f92-43cf-8be6-52d6ffc816a3" providerId="ADAL" clId="{259D1C36-C3D3-4E4B-8488-BDC4B45D1711}" dt="2022-12-10T05:41:15.362" v="220"/>
          <ac:spMkLst>
            <pc:docMk/>
            <pc:sldMk cId="3169684567" sldId="286"/>
            <ac:spMk id="7" creationId="{86E03C49-E30F-4859-E1A9-22506E7197FF}"/>
          </ac:spMkLst>
        </pc:spChg>
        <pc:spChg chg="add del mod">
          <ac:chgData name="Rosanna Furgiuele" userId="979d4429-0f92-43cf-8be6-52d6ffc816a3" providerId="ADAL" clId="{259D1C36-C3D3-4E4B-8488-BDC4B45D1711}" dt="2022-12-10T05:43:07.893" v="237"/>
          <ac:spMkLst>
            <pc:docMk/>
            <pc:sldMk cId="3169684567" sldId="286"/>
            <ac:spMk id="8" creationId="{F2315C8A-8857-ACDF-DFCA-E2766F839916}"/>
          </ac:spMkLst>
        </pc:spChg>
        <pc:spChg chg="add del mod">
          <ac:chgData name="Rosanna Furgiuele" userId="979d4429-0f92-43cf-8be6-52d6ffc816a3" providerId="ADAL" clId="{259D1C36-C3D3-4E4B-8488-BDC4B45D1711}" dt="2022-12-10T05:43:07.894" v="239"/>
          <ac:spMkLst>
            <pc:docMk/>
            <pc:sldMk cId="3169684567" sldId="286"/>
            <ac:spMk id="9" creationId="{03E8268C-32DA-FBD5-BD1E-4949B8D2BE2D}"/>
          </ac:spMkLst>
        </pc:spChg>
        <pc:spChg chg="add del mod">
          <ac:chgData name="Rosanna Furgiuele" userId="979d4429-0f92-43cf-8be6-52d6ffc816a3" providerId="ADAL" clId="{259D1C36-C3D3-4E4B-8488-BDC4B45D1711}" dt="2022-12-10T05:43:07.895" v="241"/>
          <ac:spMkLst>
            <pc:docMk/>
            <pc:sldMk cId="3169684567" sldId="286"/>
            <ac:spMk id="10" creationId="{408F1F98-64BE-72FF-B25C-681C91E1FB74}"/>
          </ac:spMkLst>
        </pc:spChg>
        <pc:spChg chg="add del mod">
          <ac:chgData name="Rosanna Furgiuele" userId="979d4429-0f92-43cf-8be6-52d6ffc816a3" providerId="ADAL" clId="{259D1C36-C3D3-4E4B-8488-BDC4B45D1711}" dt="2022-12-10T05:43:07.895" v="243"/>
          <ac:spMkLst>
            <pc:docMk/>
            <pc:sldMk cId="3169684567" sldId="286"/>
            <ac:spMk id="11" creationId="{E894FC58-C2D6-8FAA-3190-09793CD61FB8}"/>
          </ac:spMkLst>
        </pc:spChg>
        <pc:spChg chg="add del mod">
          <ac:chgData name="Rosanna Furgiuele" userId="979d4429-0f92-43cf-8be6-52d6ffc816a3" providerId="ADAL" clId="{259D1C36-C3D3-4E4B-8488-BDC4B45D1711}" dt="2022-12-10T05:43:07.896" v="245"/>
          <ac:spMkLst>
            <pc:docMk/>
            <pc:sldMk cId="3169684567" sldId="286"/>
            <ac:spMk id="12" creationId="{4B4FB338-BADE-751E-AA55-72A3552F267B}"/>
          </ac:spMkLst>
        </pc:spChg>
        <pc:spChg chg="add del mod">
          <ac:chgData name="Rosanna Furgiuele" userId="979d4429-0f92-43cf-8be6-52d6ffc816a3" providerId="ADAL" clId="{259D1C36-C3D3-4E4B-8488-BDC4B45D1711}" dt="2022-12-10T05:43:07.896" v="247"/>
          <ac:spMkLst>
            <pc:docMk/>
            <pc:sldMk cId="3169684567" sldId="286"/>
            <ac:spMk id="13" creationId="{8E5C51FA-80FF-02FE-1065-56C9C0CBF8E3}"/>
          </ac:spMkLst>
        </pc:spChg>
        <pc:spChg chg="add del mod">
          <ac:chgData name="Rosanna Furgiuele" userId="979d4429-0f92-43cf-8be6-52d6ffc816a3" providerId="ADAL" clId="{259D1C36-C3D3-4E4B-8488-BDC4B45D1711}" dt="2022-12-10T05:43:07.897" v="249"/>
          <ac:spMkLst>
            <pc:docMk/>
            <pc:sldMk cId="3169684567" sldId="286"/>
            <ac:spMk id="14" creationId="{FDF64DA5-CA32-BE93-5053-834FB8D29C24}"/>
          </ac:spMkLst>
        </pc:spChg>
        <pc:spChg chg="add del mod">
          <ac:chgData name="Rosanna Furgiuele" userId="979d4429-0f92-43cf-8be6-52d6ffc816a3" providerId="ADAL" clId="{259D1C36-C3D3-4E4B-8488-BDC4B45D1711}" dt="2022-12-10T05:43:07.897" v="251"/>
          <ac:spMkLst>
            <pc:docMk/>
            <pc:sldMk cId="3169684567" sldId="286"/>
            <ac:spMk id="15" creationId="{7C2AE42A-9D04-D77B-DFB0-36EEB50A220F}"/>
          </ac:spMkLst>
        </pc:spChg>
        <pc:spChg chg="add del mod">
          <ac:chgData name="Rosanna Furgiuele" userId="979d4429-0f92-43cf-8be6-52d6ffc816a3" providerId="ADAL" clId="{259D1C36-C3D3-4E4B-8488-BDC4B45D1711}" dt="2022-12-10T05:43:07.898" v="253"/>
          <ac:spMkLst>
            <pc:docMk/>
            <pc:sldMk cId="3169684567" sldId="286"/>
            <ac:spMk id="16" creationId="{8AA56857-76FC-CE84-1E84-EC3EBBCBE8F4}"/>
          </ac:spMkLst>
        </pc:spChg>
        <pc:spChg chg="add del mod">
          <ac:chgData name="Rosanna Furgiuele" userId="979d4429-0f92-43cf-8be6-52d6ffc816a3" providerId="ADAL" clId="{259D1C36-C3D3-4E4B-8488-BDC4B45D1711}" dt="2022-12-10T05:43:07.898" v="255"/>
          <ac:spMkLst>
            <pc:docMk/>
            <pc:sldMk cId="3169684567" sldId="286"/>
            <ac:spMk id="17" creationId="{5E8C81EB-7982-4FF4-97F7-EE2B56835FD8}"/>
          </ac:spMkLst>
        </pc:spChg>
        <pc:spChg chg="add del mod">
          <ac:chgData name="Rosanna Furgiuele" userId="979d4429-0f92-43cf-8be6-52d6ffc816a3" providerId="ADAL" clId="{259D1C36-C3D3-4E4B-8488-BDC4B45D1711}" dt="2022-12-10T05:43:07.899" v="257"/>
          <ac:spMkLst>
            <pc:docMk/>
            <pc:sldMk cId="3169684567" sldId="286"/>
            <ac:spMk id="18" creationId="{70AAF060-ECAD-9B34-4352-572AFC6D466B}"/>
          </ac:spMkLst>
        </pc:spChg>
        <pc:spChg chg="add del mod">
          <ac:chgData name="Rosanna Furgiuele" userId="979d4429-0f92-43cf-8be6-52d6ffc816a3" providerId="ADAL" clId="{259D1C36-C3D3-4E4B-8488-BDC4B45D1711}" dt="2022-12-10T05:43:07.899" v="259"/>
          <ac:spMkLst>
            <pc:docMk/>
            <pc:sldMk cId="3169684567" sldId="286"/>
            <ac:spMk id="19" creationId="{9BAD6A7F-00C5-294C-A7A6-A61D0FDBCC3C}"/>
          </ac:spMkLst>
        </pc:spChg>
        <pc:spChg chg="add del mod">
          <ac:chgData name="Rosanna Furgiuele" userId="979d4429-0f92-43cf-8be6-52d6ffc816a3" providerId="ADAL" clId="{259D1C36-C3D3-4E4B-8488-BDC4B45D1711}" dt="2022-12-10T05:44:50.863" v="288"/>
          <ac:spMkLst>
            <pc:docMk/>
            <pc:sldMk cId="3169684567" sldId="286"/>
            <ac:spMk id="20" creationId="{6C02674C-4AD4-B1A6-F657-BB362FD5FB4B}"/>
          </ac:spMkLst>
        </pc:spChg>
        <pc:spChg chg="add mod">
          <ac:chgData name="Rosanna Furgiuele" userId="979d4429-0f92-43cf-8be6-52d6ffc816a3" providerId="ADAL" clId="{259D1C36-C3D3-4E4B-8488-BDC4B45D1711}" dt="2022-12-10T05:52:17.858" v="344" actId="14100"/>
          <ac:spMkLst>
            <pc:docMk/>
            <pc:sldMk cId="3169684567" sldId="286"/>
            <ac:spMk id="21" creationId="{D9A7FCB0-1F85-AF0C-E52E-63C4E52E75DF}"/>
          </ac:spMkLst>
        </pc:spChg>
        <pc:spChg chg="add del mod">
          <ac:chgData name="Rosanna Furgiuele" userId="979d4429-0f92-43cf-8be6-52d6ffc816a3" providerId="ADAL" clId="{259D1C36-C3D3-4E4B-8488-BDC4B45D1711}" dt="2022-12-10T05:44:50.863" v="290"/>
          <ac:spMkLst>
            <pc:docMk/>
            <pc:sldMk cId="3169684567" sldId="286"/>
            <ac:spMk id="22" creationId="{7F28393D-13DD-0EBE-9EB2-542FC7CD2D7F}"/>
          </ac:spMkLst>
        </pc:spChg>
        <pc:picChg chg="add mod">
          <ac:chgData name="Rosanna Furgiuele" userId="979d4429-0f92-43cf-8be6-52d6ffc816a3" providerId="ADAL" clId="{259D1C36-C3D3-4E4B-8488-BDC4B45D1711}" dt="2022-12-10T05:52:24.787" v="345" actId="1076"/>
          <ac:picMkLst>
            <pc:docMk/>
            <pc:sldMk cId="3169684567" sldId="286"/>
            <ac:picMk id="4" creationId="{574F2C1A-921E-913B-458F-EF143E38149A}"/>
          </ac:picMkLst>
        </pc:picChg>
      </pc:sldChg>
      <pc:sldChg chg="new del">
        <pc:chgData name="Rosanna Furgiuele" userId="979d4429-0f92-43cf-8be6-52d6ffc816a3" providerId="ADAL" clId="{259D1C36-C3D3-4E4B-8488-BDC4B45D1711}" dt="2022-12-10T05:36:56.625" v="36" actId="47"/>
        <pc:sldMkLst>
          <pc:docMk/>
          <pc:sldMk cId="3259363483" sldId="286"/>
        </pc:sldMkLst>
      </pc:sldChg>
      <pc:sldChg chg="addSp delSp modSp new del mod">
        <pc:chgData name="Rosanna Furgiuele" userId="979d4429-0f92-43cf-8be6-52d6ffc816a3" providerId="ADAL" clId="{259D1C36-C3D3-4E4B-8488-BDC4B45D1711}" dt="2022-12-10T05:36:44.369" v="33" actId="47"/>
        <pc:sldMkLst>
          <pc:docMk/>
          <pc:sldMk cId="3479623120" sldId="286"/>
        </pc:sldMkLst>
        <pc:spChg chg="del">
          <ac:chgData name="Rosanna Furgiuele" userId="979d4429-0f92-43cf-8be6-52d6ffc816a3" providerId="ADAL" clId="{259D1C36-C3D3-4E4B-8488-BDC4B45D1711}" dt="2022-12-10T05:35:43.014" v="24"/>
          <ac:spMkLst>
            <pc:docMk/>
            <pc:sldMk cId="3479623120" sldId="286"/>
            <ac:spMk id="3" creationId="{279178F5-13D3-2365-FEFD-6A9E5B9BFA95}"/>
          </ac:spMkLst>
        </pc:spChg>
        <pc:spChg chg="add del mod">
          <ac:chgData name="Rosanna Furgiuele" userId="979d4429-0f92-43cf-8be6-52d6ffc816a3" providerId="ADAL" clId="{259D1C36-C3D3-4E4B-8488-BDC4B45D1711}" dt="2022-12-10T05:36:13.754" v="32"/>
          <ac:spMkLst>
            <pc:docMk/>
            <pc:sldMk cId="3479623120" sldId="286"/>
            <ac:spMk id="5" creationId="{80E44CE1-6C1C-C396-A9C1-22A8DDE87A78}"/>
          </ac:spMkLst>
        </pc:spChg>
        <pc:picChg chg="add mod">
          <ac:chgData name="Rosanna Furgiuele" userId="979d4429-0f92-43cf-8be6-52d6ffc816a3" providerId="ADAL" clId="{259D1C36-C3D3-4E4B-8488-BDC4B45D1711}" dt="2022-12-10T05:36:12.937" v="30" actId="1076"/>
          <ac:picMkLst>
            <pc:docMk/>
            <pc:sldMk cId="3479623120" sldId="286"/>
            <ac:picMk id="4" creationId="{8FC1B1C6-26B5-2EA7-973F-098336041BF6}"/>
          </ac:picMkLst>
        </pc:picChg>
      </pc:sldChg>
      <pc:sldChg chg="addSp modSp add del mod">
        <pc:chgData name="Rosanna Furgiuele" userId="979d4429-0f92-43cf-8be6-52d6ffc816a3" providerId="ADAL" clId="{259D1C36-C3D3-4E4B-8488-BDC4B45D1711}" dt="2022-12-10T05:31:58.934" v="15" actId="47"/>
        <pc:sldMkLst>
          <pc:docMk/>
          <pc:sldMk cId="4062804994" sldId="286"/>
        </pc:sldMkLst>
        <pc:picChg chg="add mod">
          <ac:chgData name="Rosanna Furgiuele" userId="979d4429-0f92-43cf-8be6-52d6ffc816a3" providerId="ADAL" clId="{259D1C36-C3D3-4E4B-8488-BDC4B45D1711}" dt="2022-12-10T05:18:01.249" v="1" actId="14100"/>
          <ac:picMkLst>
            <pc:docMk/>
            <pc:sldMk cId="4062804994" sldId="286"/>
            <ac:picMk id="4" creationId="{1A459645-5A33-6CB2-11DB-9F317AF80401}"/>
          </ac:picMkLst>
        </pc:picChg>
      </pc:sldChg>
      <pc:sldChg chg="new del">
        <pc:chgData name="Rosanna Furgiuele" userId="979d4429-0f92-43cf-8be6-52d6ffc816a3" providerId="ADAL" clId="{259D1C36-C3D3-4E4B-8488-BDC4B45D1711}" dt="2022-12-10T05:36:57.256" v="37" actId="47"/>
        <pc:sldMkLst>
          <pc:docMk/>
          <pc:sldMk cId="1378843526" sldId="287"/>
        </pc:sldMkLst>
      </pc:sldChg>
      <pc:sldChg chg="new del">
        <pc:chgData name="Rosanna Furgiuele" userId="979d4429-0f92-43cf-8be6-52d6ffc816a3" providerId="ADAL" clId="{259D1C36-C3D3-4E4B-8488-BDC4B45D1711}" dt="2022-12-10T05:21:41.230" v="11" actId="47"/>
        <pc:sldMkLst>
          <pc:docMk/>
          <pc:sldMk cId="2953279574" sldId="287"/>
        </pc:sldMkLst>
      </pc:sldChg>
      <pc:sldChg chg="addSp delSp modSp new mod">
        <pc:chgData name="Rosanna Furgiuele" userId="979d4429-0f92-43cf-8be6-52d6ffc816a3" providerId="ADAL" clId="{259D1C36-C3D3-4E4B-8488-BDC4B45D1711}" dt="2022-12-10T06:03:30.833" v="655" actId="14100"/>
        <pc:sldMkLst>
          <pc:docMk/>
          <pc:sldMk cId="4084760339" sldId="287"/>
        </pc:sldMkLst>
        <pc:spChg chg="mod">
          <ac:chgData name="Rosanna Furgiuele" userId="979d4429-0f92-43cf-8be6-52d6ffc816a3" providerId="ADAL" clId="{259D1C36-C3D3-4E4B-8488-BDC4B45D1711}" dt="2022-12-10T06:01:43.911" v="383" actId="255"/>
          <ac:spMkLst>
            <pc:docMk/>
            <pc:sldMk cId="4084760339" sldId="287"/>
            <ac:spMk id="3" creationId="{F617A91E-FEE8-98C5-D560-F3463EB5E742}"/>
          </ac:spMkLst>
        </pc:spChg>
        <pc:spChg chg="mod">
          <ac:chgData name="Rosanna Furgiuele" userId="979d4429-0f92-43cf-8be6-52d6ffc816a3" providerId="ADAL" clId="{259D1C36-C3D3-4E4B-8488-BDC4B45D1711}" dt="2022-12-10T06:03:30.833" v="655" actId="14100"/>
          <ac:spMkLst>
            <pc:docMk/>
            <pc:sldMk cId="4084760339" sldId="287"/>
            <ac:spMk id="4" creationId="{092D68F2-E752-D304-05E9-A84D07C00409}"/>
          </ac:spMkLst>
        </pc:spChg>
        <pc:spChg chg="add del mod">
          <ac:chgData name="Rosanna Furgiuele" userId="979d4429-0f92-43cf-8be6-52d6ffc816a3" providerId="ADAL" clId="{259D1C36-C3D3-4E4B-8488-BDC4B45D1711}" dt="2022-12-10T06:02:38.295" v="390"/>
          <ac:spMkLst>
            <pc:docMk/>
            <pc:sldMk cId="4084760339" sldId="287"/>
            <ac:spMk id="5" creationId="{8ED6DC9C-EB72-0E07-A4B5-CCF4C11DD21E}"/>
          </ac:spMkLst>
        </pc:spChg>
        <pc:spChg chg="add mod">
          <ac:chgData name="Rosanna Furgiuele" userId="979d4429-0f92-43cf-8be6-52d6ffc816a3" providerId="ADAL" clId="{259D1C36-C3D3-4E4B-8488-BDC4B45D1711}" dt="2022-12-10T06:03:30.833" v="655" actId="14100"/>
          <ac:spMkLst>
            <pc:docMk/>
            <pc:sldMk cId="4084760339" sldId="287"/>
            <ac:spMk id="6" creationId="{2B531F5E-C033-0DF3-9B8B-E7786814D438}"/>
          </ac:spMkLst>
        </pc:spChg>
        <pc:picChg chg="add del mod">
          <ac:chgData name="Rosanna Furgiuele" userId="979d4429-0f92-43cf-8be6-52d6ffc816a3" providerId="ADAL" clId="{259D1C36-C3D3-4E4B-8488-BDC4B45D1711}" dt="2022-12-10T06:02:38.295" v="390"/>
          <ac:picMkLst>
            <pc:docMk/>
            <pc:sldMk cId="4084760339" sldId="287"/>
            <ac:picMk id="1025" creationId="{8D6CF28B-5D9E-5308-2FEA-6E9C1C4A6994}"/>
          </ac:picMkLst>
        </pc:picChg>
        <pc:picChg chg="add mod">
          <ac:chgData name="Rosanna Furgiuele" userId="979d4429-0f92-43cf-8be6-52d6ffc816a3" providerId="ADAL" clId="{259D1C36-C3D3-4E4B-8488-BDC4B45D1711}" dt="2022-12-10T06:03:30.833" v="655" actId="14100"/>
          <ac:picMkLst>
            <pc:docMk/>
            <pc:sldMk cId="4084760339" sldId="287"/>
            <ac:picMk id="1027" creationId="{D1426031-5CC4-536E-E53D-2CD2FA0688FD}"/>
          </ac:picMkLst>
        </pc:picChg>
      </pc:sldChg>
      <pc:sldChg chg="delSp modSp add del mod setBg delDesignElem">
        <pc:chgData name="Rosanna Furgiuele" userId="979d4429-0f92-43cf-8be6-52d6ffc816a3" providerId="ADAL" clId="{259D1C36-C3D3-4E4B-8488-BDC4B45D1711}" dt="2022-12-10T05:20:51.456" v="10" actId="47"/>
        <pc:sldMkLst>
          <pc:docMk/>
          <pc:sldMk cId="3131803666" sldId="288"/>
        </pc:sldMkLst>
        <pc:spChg chg="mod">
          <ac:chgData name="Rosanna Furgiuele" userId="979d4429-0f92-43cf-8be6-52d6ffc816a3" providerId="ADAL" clId="{259D1C36-C3D3-4E4B-8488-BDC4B45D1711}" dt="2022-12-10T05:20:40.319" v="7" actId="14100"/>
          <ac:spMkLst>
            <pc:docMk/>
            <pc:sldMk cId="3131803666" sldId="288"/>
            <ac:spMk id="3" creationId="{F747C8AE-A018-A89F-EE95-BE3F01573208}"/>
          </ac:spMkLst>
        </pc:spChg>
        <pc:spChg chg="del">
          <ac:chgData name="Rosanna Furgiuele" userId="979d4429-0f92-43cf-8be6-52d6ffc816a3" providerId="ADAL" clId="{259D1C36-C3D3-4E4B-8488-BDC4B45D1711}" dt="2022-12-10T05:20:33.225" v="6"/>
          <ac:spMkLst>
            <pc:docMk/>
            <pc:sldMk cId="3131803666" sldId="288"/>
            <ac:spMk id="10" creationId="{8FC9BE17-9A7B-462D-AE50-3D8777387304}"/>
          </ac:spMkLst>
        </pc:spChg>
        <pc:spChg chg="del">
          <ac:chgData name="Rosanna Furgiuele" userId="979d4429-0f92-43cf-8be6-52d6ffc816a3" providerId="ADAL" clId="{259D1C36-C3D3-4E4B-8488-BDC4B45D1711}" dt="2022-12-10T05:20:33.225" v="6"/>
          <ac:spMkLst>
            <pc:docMk/>
            <pc:sldMk cId="3131803666" sldId="288"/>
            <ac:spMk id="12" creationId="{3EBE8569-6AEC-4B8C-8D53-2DE337CDBA65}"/>
          </ac:spMkLst>
        </pc:spChg>
        <pc:spChg chg="del">
          <ac:chgData name="Rosanna Furgiuele" userId="979d4429-0f92-43cf-8be6-52d6ffc816a3" providerId="ADAL" clId="{259D1C36-C3D3-4E4B-8488-BDC4B45D1711}" dt="2022-12-10T05:20:33.225" v="6"/>
          <ac:spMkLst>
            <pc:docMk/>
            <pc:sldMk cId="3131803666" sldId="288"/>
            <ac:spMk id="14" creationId="{55D4142C-5077-457F-A6AD-3FECFDB39685}"/>
          </ac:spMkLst>
        </pc:spChg>
        <pc:spChg chg="del">
          <ac:chgData name="Rosanna Furgiuele" userId="979d4429-0f92-43cf-8be6-52d6ffc816a3" providerId="ADAL" clId="{259D1C36-C3D3-4E4B-8488-BDC4B45D1711}" dt="2022-12-10T05:20:33.225" v="6"/>
          <ac:spMkLst>
            <pc:docMk/>
            <pc:sldMk cId="3131803666" sldId="288"/>
            <ac:spMk id="16" creationId="{7A5F0580-5EE9-419F-96EE-B6529EF6E7D0}"/>
          </ac:spMkLst>
        </pc:spChg>
        <pc:picChg chg="mod">
          <ac:chgData name="Rosanna Furgiuele" userId="979d4429-0f92-43cf-8be6-52d6ffc816a3" providerId="ADAL" clId="{259D1C36-C3D3-4E4B-8488-BDC4B45D1711}" dt="2022-12-10T05:20:45.280" v="9" actId="1076"/>
          <ac:picMkLst>
            <pc:docMk/>
            <pc:sldMk cId="3131803666" sldId="288"/>
            <ac:picMk id="5" creationId="{1264AB81-0D5D-36EA-8089-372BB984C736}"/>
          </ac:picMkLst>
        </pc:picChg>
      </pc:sldChg>
    </pc:docChg>
  </pc:docChgLst>
  <pc:docChgLst>
    <pc:chgData name="Rosanna Furgiuele" userId="979d4429-0f92-43cf-8be6-52d6ffc816a3" providerId="ADAL" clId="{6769DE6F-E6FC-4BD3-A1F9-AAF72336A5FF}"/>
    <pc:docChg chg="undo custSel addSld delSld modSld">
      <pc:chgData name="Rosanna Furgiuele" userId="979d4429-0f92-43cf-8be6-52d6ffc816a3" providerId="ADAL" clId="{6769DE6F-E6FC-4BD3-A1F9-AAF72336A5FF}" dt="2022-12-11T19:54:07.659" v="59" actId="2696"/>
      <pc:docMkLst>
        <pc:docMk/>
      </pc:docMkLst>
      <pc:sldChg chg="del">
        <pc:chgData name="Rosanna Furgiuele" userId="979d4429-0f92-43cf-8be6-52d6ffc816a3" providerId="ADAL" clId="{6769DE6F-E6FC-4BD3-A1F9-AAF72336A5FF}" dt="2022-12-11T19:54:07.659" v="59" actId="2696"/>
        <pc:sldMkLst>
          <pc:docMk/>
          <pc:sldMk cId="53261595" sldId="279"/>
        </pc:sldMkLst>
      </pc:sldChg>
      <pc:sldChg chg="addSp delSp modSp add mod">
        <pc:chgData name="Rosanna Furgiuele" userId="979d4429-0f92-43cf-8be6-52d6ffc816a3" providerId="ADAL" clId="{6769DE6F-E6FC-4BD3-A1F9-AAF72336A5FF}" dt="2022-12-11T19:51:46.614" v="58" actId="1076"/>
        <pc:sldMkLst>
          <pc:docMk/>
          <pc:sldMk cId="994544512" sldId="288"/>
        </pc:sldMkLst>
        <pc:spChg chg="mod">
          <ac:chgData name="Rosanna Furgiuele" userId="979d4429-0f92-43cf-8be6-52d6ffc816a3" providerId="ADAL" clId="{6769DE6F-E6FC-4BD3-A1F9-AAF72336A5FF}" dt="2022-12-11T19:49:38.603" v="20" actId="27636"/>
          <ac:spMkLst>
            <pc:docMk/>
            <pc:sldMk cId="994544512" sldId="288"/>
            <ac:spMk id="2" creationId="{F290E0B3-08B2-30D8-47FF-B5E48782C556}"/>
          </ac:spMkLst>
        </pc:spChg>
        <pc:spChg chg="add mod">
          <ac:chgData name="Rosanna Furgiuele" userId="979d4429-0f92-43cf-8be6-52d6ffc816a3" providerId="ADAL" clId="{6769DE6F-E6FC-4BD3-A1F9-AAF72336A5FF}" dt="2022-12-11T19:47:46.713" v="7" actId="14100"/>
          <ac:spMkLst>
            <pc:docMk/>
            <pc:sldMk cId="994544512" sldId="288"/>
            <ac:spMk id="3" creationId="{7AD54F70-D50B-0B3B-DEE2-C0B86CE82A5A}"/>
          </ac:spMkLst>
        </pc:spChg>
        <pc:spChg chg="mod">
          <ac:chgData name="Rosanna Furgiuele" userId="979d4429-0f92-43cf-8be6-52d6ffc816a3" providerId="ADAL" clId="{6769DE6F-E6FC-4BD3-A1F9-AAF72336A5FF}" dt="2022-12-11T19:48:34.984" v="14" actId="26606"/>
          <ac:spMkLst>
            <pc:docMk/>
            <pc:sldMk cId="994544512" sldId="288"/>
            <ac:spMk id="35" creationId="{22029576-1CC0-F9B1-624A-93CAFB95500C}"/>
          </ac:spMkLst>
        </pc:spChg>
        <pc:spChg chg="add del">
          <ac:chgData name="Rosanna Furgiuele" userId="979d4429-0f92-43cf-8be6-52d6ffc816a3" providerId="ADAL" clId="{6769DE6F-E6FC-4BD3-A1F9-AAF72336A5FF}" dt="2022-12-11T19:48:34.984" v="14" actId="26606"/>
          <ac:spMkLst>
            <pc:docMk/>
            <pc:sldMk cId="994544512" sldId="288"/>
            <ac:spMk id="50" creationId="{47A29D71-28B3-472C-8D17-34C462243514}"/>
          </ac:spMkLst>
        </pc:spChg>
        <pc:spChg chg="add del">
          <ac:chgData name="Rosanna Furgiuele" userId="979d4429-0f92-43cf-8be6-52d6ffc816a3" providerId="ADAL" clId="{6769DE6F-E6FC-4BD3-A1F9-AAF72336A5FF}" dt="2022-12-11T19:48:34.984" v="14" actId="26606"/>
          <ac:spMkLst>
            <pc:docMk/>
            <pc:sldMk cId="994544512" sldId="288"/>
            <ac:spMk id="51" creationId="{77C5C6A8-3DFC-41EE-8BDC-AF44AF9FDBA9}"/>
          </ac:spMkLst>
        </pc:spChg>
        <pc:spChg chg="add del">
          <ac:chgData name="Rosanna Furgiuele" userId="979d4429-0f92-43cf-8be6-52d6ffc816a3" providerId="ADAL" clId="{6769DE6F-E6FC-4BD3-A1F9-AAF72336A5FF}" dt="2022-12-11T19:48:14.260" v="9" actId="26606"/>
          <ac:spMkLst>
            <pc:docMk/>
            <pc:sldMk cId="994544512" sldId="288"/>
            <ac:spMk id="8212" creationId="{52EF0E33-776D-494A-8A41-381EC6C93F1E}"/>
          </ac:spMkLst>
        </pc:spChg>
        <pc:spChg chg="add del">
          <ac:chgData name="Rosanna Furgiuele" userId="979d4429-0f92-43cf-8be6-52d6ffc816a3" providerId="ADAL" clId="{6769DE6F-E6FC-4BD3-A1F9-AAF72336A5FF}" dt="2022-12-11T19:48:14.260" v="9" actId="26606"/>
          <ac:spMkLst>
            <pc:docMk/>
            <pc:sldMk cId="994544512" sldId="288"/>
            <ac:spMk id="8214" creationId="{112D01D7-E963-40F4-8993-614F96B68911}"/>
          </ac:spMkLst>
        </pc:spChg>
        <pc:spChg chg="add del">
          <ac:chgData name="Rosanna Furgiuele" userId="979d4429-0f92-43cf-8be6-52d6ffc816a3" providerId="ADAL" clId="{6769DE6F-E6FC-4BD3-A1F9-AAF72336A5FF}" dt="2022-12-11T19:48:21.318" v="11" actId="26606"/>
          <ac:spMkLst>
            <pc:docMk/>
            <pc:sldMk cId="994544512" sldId="288"/>
            <ac:spMk id="8216" creationId="{52EF0E33-776D-494A-8A41-381EC6C93F1E}"/>
          </ac:spMkLst>
        </pc:spChg>
        <pc:spChg chg="add del">
          <ac:chgData name="Rosanna Furgiuele" userId="979d4429-0f92-43cf-8be6-52d6ffc816a3" providerId="ADAL" clId="{6769DE6F-E6FC-4BD3-A1F9-AAF72336A5FF}" dt="2022-12-11T19:48:21.318" v="11" actId="26606"/>
          <ac:spMkLst>
            <pc:docMk/>
            <pc:sldMk cId="994544512" sldId="288"/>
            <ac:spMk id="8217" creationId="{112D01D7-E963-40F4-8993-614F96B68911}"/>
          </ac:spMkLst>
        </pc:spChg>
        <pc:spChg chg="add del">
          <ac:chgData name="Rosanna Furgiuele" userId="979d4429-0f92-43cf-8be6-52d6ffc816a3" providerId="ADAL" clId="{6769DE6F-E6FC-4BD3-A1F9-AAF72336A5FF}" dt="2022-12-11T19:48:34.925" v="13" actId="26606"/>
          <ac:spMkLst>
            <pc:docMk/>
            <pc:sldMk cId="994544512" sldId="288"/>
            <ac:spMk id="8219" creationId="{52EF0E33-776D-494A-8A41-381EC6C93F1E}"/>
          </ac:spMkLst>
        </pc:spChg>
        <pc:spChg chg="add del">
          <ac:chgData name="Rosanna Furgiuele" userId="979d4429-0f92-43cf-8be6-52d6ffc816a3" providerId="ADAL" clId="{6769DE6F-E6FC-4BD3-A1F9-AAF72336A5FF}" dt="2022-12-11T19:48:34.925" v="13" actId="26606"/>
          <ac:spMkLst>
            <pc:docMk/>
            <pc:sldMk cId="994544512" sldId="288"/>
            <ac:spMk id="8220" creationId="{112D01D7-E963-40F4-8993-614F96B68911}"/>
          </ac:spMkLst>
        </pc:spChg>
        <pc:spChg chg="add del">
          <ac:chgData name="Rosanna Furgiuele" userId="979d4429-0f92-43cf-8be6-52d6ffc816a3" providerId="ADAL" clId="{6769DE6F-E6FC-4BD3-A1F9-AAF72336A5FF}" dt="2022-12-11T19:49:04.848" v="16" actId="26606"/>
          <ac:spMkLst>
            <pc:docMk/>
            <pc:sldMk cId="994544512" sldId="288"/>
            <ac:spMk id="8222" creationId="{12814663-B1D2-4385-8FD8-2BDA44E193D6}"/>
          </ac:spMkLst>
        </pc:spChg>
        <pc:spChg chg="add del">
          <ac:chgData name="Rosanna Furgiuele" userId="979d4429-0f92-43cf-8be6-52d6ffc816a3" providerId="ADAL" clId="{6769DE6F-E6FC-4BD3-A1F9-AAF72336A5FF}" dt="2022-12-11T19:49:04.848" v="16" actId="26606"/>
          <ac:spMkLst>
            <pc:docMk/>
            <pc:sldMk cId="994544512" sldId="288"/>
            <ac:spMk id="8223" creationId="{19884FF1-4A1F-46AC-B2FA-61D97BD50BFF}"/>
          </ac:spMkLst>
        </pc:spChg>
        <pc:spChg chg="add">
          <ac:chgData name="Rosanna Furgiuele" userId="979d4429-0f92-43cf-8be6-52d6ffc816a3" providerId="ADAL" clId="{6769DE6F-E6FC-4BD3-A1F9-AAF72336A5FF}" dt="2022-12-11T19:49:04.848" v="16" actId="26606"/>
          <ac:spMkLst>
            <pc:docMk/>
            <pc:sldMk cId="994544512" sldId="288"/>
            <ac:spMk id="8228" creationId="{12814663-B1D2-4385-8FD8-2BDA44E193D6}"/>
          </ac:spMkLst>
        </pc:spChg>
        <pc:spChg chg="add">
          <ac:chgData name="Rosanna Furgiuele" userId="979d4429-0f92-43cf-8be6-52d6ffc816a3" providerId="ADAL" clId="{6769DE6F-E6FC-4BD3-A1F9-AAF72336A5FF}" dt="2022-12-11T19:49:04.848" v="16" actId="26606"/>
          <ac:spMkLst>
            <pc:docMk/>
            <pc:sldMk cId="994544512" sldId="288"/>
            <ac:spMk id="8230" creationId="{19884FF1-4A1F-46AC-B2FA-61D97BD50BFF}"/>
          </ac:spMkLst>
        </pc:spChg>
        <pc:graphicFrameChg chg="mod ord modGraphic">
          <ac:chgData name="Rosanna Furgiuele" userId="979d4429-0f92-43cf-8be6-52d6ffc816a3" providerId="ADAL" clId="{6769DE6F-E6FC-4BD3-A1F9-AAF72336A5FF}" dt="2022-12-11T19:50:08.464" v="24"/>
          <ac:graphicFrameMkLst>
            <pc:docMk/>
            <pc:sldMk cId="994544512" sldId="288"/>
            <ac:graphicFrameMk id="31" creationId="{EAE4F3DE-FB2B-1E0E-00DA-7D36A0B357A7}"/>
          </ac:graphicFrameMkLst>
        </pc:graphicFrameChg>
        <pc:picChg chg="mod ord">
          <ac:chgData name="Rosanna Furgiuele" userId="979d4429-0f92-43cf-8be6-52d6ffc816a3" providerId="ADAL" clId="{6769DE6F-E6FC-4BD3-A1F9-AAF72336A5FF}" dt="2022-12-11T19:48:34.984" v="14" actId="26606"/>
          <ac:picMkLst>
            <pc:docMk/>
            <pc:sldMk cId="994544512" sldId="288"/>
            <ac:picMk id="9" creationId="{4203CF7E-C06D-1DF4-A730-11298683BE80}"/>
          </ac:picMkLst>
        </pc:picChg>
        <pc:picChg chg="mod modCrop">
          <ac:chgData name="Rosanna Furgiuele" userId="979d4429-0f92-43cf-8be6-52d6ffc816a3" providerId="ADAL" clId="{6769DE6F-E6FC-4BD3-A1F9-AAF72336A5FF}" dt="2022-12-11T19:51:46.614" v="58" actId="1076"/>
          <ac:picMkLst>
            <pc:docMk/>
            <pc:sldMk cId="994544512" sldId="288"/>
            <ac:picMk id="11" creationId="{8879FE7D-FD67-22A8-61FE-508B0C2676F4}"/>
          </ac:picMkLst>
        </pc:picChg>
        <pc:picChg chg="add mod ord">
          <ac:chgData name="Rosanna Furgiuele" userId="979d4429-0f92-43cf-8be6-52d6ffc816a3" providerId="ADAL" clId="{6769DE6F-E6FC-4BD3-A1F9-AAF72336A5FF}" dt="2022-12-11T19:48:34.984" v="14" actId="26606"/>
          <ac:picMkLst>
            <pc:docMk/>
            <pc:sldMk cId="994544512" sldId="288"/>
            <ac:picMk id="1025" creationId="{5E8BAAC6-8BCD-4930-8941-787A225CE2F3}"/>
          </ac:picMkLst>
        </pc:picChg>
        <pc:picChg chg="mod ord">
          <ac:chgData name="Rosanna Furgiuele" userId="979d4429-0f92-43cf-8be6-52d6ffc816a3" providerId="ADAL" clId="{6769DE6F-E6FC-4BD3-A1F9-AAF72336A5FF}" dt="2022-12-11T19:48:34.984" v="14" actId="26606"/>
          <ac:picMkLst>
            <pc:docMk/>
            <pc:sldMk cId="994544512" sldId="288"/>
            <ac:picMk id="8207" creationId="{929827C6-B645-2668-C698-98905C99CA89}"/>
          </ac:picMkLst>
        </pc:picChg>
      </pc:sldChg>
    </pc:docChg>
  </pc:docChgLst>
  <pc:docChgLst>
    <pc:chgData name="Rosanna Furgiuele" userId="979d4429-0f92-43cf-8be6-52d6ffc816a3" providerId="ADAL" clId="{6123573E-73C7-4983-9980-7627994DDE53}"/>
    <pc:docChg chg="undo custSel addSld delSld modSld">
      <pc:chgData name="Rosanna Furgiuele" userId="979d4429-0f92-43cf-8be6-52d6ffc816a3" providerId="ADAL" clId="{6123573E-73C7-4983-9980-7627994DDE53}" dt="2022-12-09T22:43:09.097" v="174" actId="47"/>
      <pc:docMkLst>
        <pc:docMk/>
      </pc:docMkLst>
      <pc:sldChg chg="modSp mod">
        <pc:chgData name="Rosanna Furgiuele" userId="979d4429-0f92-43cf-8be6-52d6ffc816a3" providerId="ADAL" clId="{6123573E-73C7-4983-9980-7627994DDE53}" dt="2022-12-09T22:21:14.295" v="1" actId="113"/>
        <pc:sldMkLst>
          <pc:docMk/>
          <pc:sldMk cId="2580259302" sldId="266"/>
        </pc:sldMkLst>
        <pc:spChg chg="mod">
          <ac:chgData name="Rosanna Furgiuele" userId="979d4429-0f92-43cf-8be6-52d6ffc816a3" providerId="ADAL" clId="{6123573E-73C7-4983-9980-7627994DDE53}" dt="2022-12-09T22:21:14.295" v="1" actId="113"/>
          <ac:spMkLst>
            <pc:docMk/>
            <pc:sldMk cId="2580259302" sldId="266"/>
            <ac:spMk id="3" creationId="{FB06D0A1-815F-183C-F834-37D27D9F8B65}"/>
          </ac:spMkLst>
        </pc:spChg>
      </pc:sldChg>
      <pc:sldChg chg="modSp mod">
        <pc:chgData name="Rosanna Furgiuele" userId="979d4429-0f92-43cf-8be6-52d6ffc816a3" providerId="ADAL" clId="{6123573E-73C7-4983-9980-7627994DDE53}" dt="2022-12-09T22:23:13.644" v="13" actId="14100"/>
        <pc:sldMkLst>
          <pc:docMk/>
          <pc:sldMk cId="3978478020" sldId="269"/>
        </pc:sldMkLst>
        <pc:spChg chg="mod">
          <ac:chgData name="Rosanna Furgiuele" userId="979d4429-0f92-43cf-8be6-52d6ffc816a3" providerId="ADAL" clId="{6123573E-73C7-4983-9980-7627994DDE53}" dt="2022-12-09T22:21:52.229" v="6" actId="688"/>
          <ac:spMkLst>
            <pc:docMk/>
            <pc:sldMk cId="3978478020" sldId="269"/>
            <ac:spMk id="2" creationId="{6AF96B22-928E-8EFF-C274-0B5AF3567B7E}"/>
          </ac:spMkLst>
        </pc:spChg>
        <pc:spChg chg="mod">
          <ac:chgData name="Rosanna Furgiuele" userId="979d4429-0f92-43cf-8be6-52d6ffc816a3" providerId="ADAL" clId="{6123573E-73C7-4983-9980-7627994DDE53}" dt="2022-12-09T22:23:13.644" v="13" actId="14100"/>
          <ac:spMkLst>
            <pc:docMk/>
            <pc:sldMk cId="3978478020" sldId="269"/>
            <ac:spMk id="3" creationId="{22A8B2A0-0F75-20C9-A141-AFF14643D992}"/>
          </ac:spMkLst>
        </pc:spChg>
      </pc:sldChg>
      <pc:sldChg chg="addSp delSp modSp new del mod setBg">
        <pc:chgData name="Rosanna Furgiuele" userId="979d4429-0f92-43cf-8be6-52d6ffc816a3" providerId="ADAL" clId="{6123573E-73C7-4983-9980-7627994DDE53}" dt="2022-12-09T22:43:09.097" v="174" actId="47"/>
        <pc:sldMkLst>
          <pc:docMk/>
          <pc:sldMk cId="2928955972" sldId="282"/>
        </pc:sldMkLst>
        <pc:spChg chg="mod">
          <ac:chgData name="Rosanna Furgiuele" userId="979d4429-0f92-43cf-8be6-52d6ffc816a3" providerId="ADAL" clId="{6123573E-73C7-4983-9980-7627994DDE53}" dt="2022-12-09T22:29:49.021" v="63" actId="26606"/>
          <ac:spMkLst>
            <pc:docMk/>
            <pc:sldMk cId="2928955972" sldId="282"/>
            <ac:spMk id="2" creationId="{10C82B37-DC85-0032-E2DE-B59C9B54367E}"/>
          </ac:spMkLst>
        </pc:spChg>
        <pc:spChg chg="mod">
          <ac:chgData name="Rosanna Furgiuele" userId="979d4429-0f92-43cf-8be6-52d6ffc816a3" providerId="ADAL" clId="{6123573E-73C7-4983-9980-7627994DDE53}" dt="2022-12-09T22:36:39.546" v="75" actId="207"/>
          <ac:spMkLst>
            <pc:docMk/>
            <pc:sldMk cId="2928955972" sldId="282"/>
            <ac:spMk id="3" creationId="{6251B330-2A57-2A0A-196B-252B031A0EE4}"/>
          </ac:spMkLst>
        </pc:spChg>
        <pc:spChg chg="add del">
          <ac:chgData name="Rosanna Furgiuele" userId="979d4429-0f92-43cf-8be6-52d6ffc816a3" providerId="ADAL" clId="{6123573E-73C7-4983-9980-7627994DDE53}" dt="2022-12-09T22:29:47.349" v="60" actId="26606"/>
          <ac:spMkLst>
            <pc:docMk/>
            <pc:sldMk cId="2928955972" sldId="282"/>
            <ac:spMk id="6" creationId="{10EE8294-4110-44EB-8577-6CA8DF797A49}"/>
          </ac:spMkLst>
        </pc:spChg>
        <pc:spChg chg="add del">
          <ac:chgData name="Rosanna Furgiuele" userId="979d4429-0f92-43cf-8be6-52d6ffc816a3" providerId="ADAL" clId="{6123573E-73C7-4983-9980-7627994DDE53}" dt="2022-12-09T22:29:47.349" v="60" actId="26606"/>
          <ac:spMkLst>
            <pc:docMk/>
            <pc:sldMk cId="2928955972" sldId="282"/>
            <ac:spMk id="7" creationId="{7C45E44A-48F0-452E-94AB-C02C0355C6C5}"/>
          </ac:spMkLst>
        </pc:spChg>
        <pc:spChg chg="add del">
          <ac:chgData name="Rosanna Furgiuele" userId="979d4429-0f92-43cf-8be6-52d6ffc816a3" providerId="ADAL" clId="{6123573E-73C7-4983-9980-7627994DDE53}" dt="2022-12-09T22:29:00.401" v="57" actId="26606"/>
          <ac:spMkLst>
            <pc:docMk/>
            <pc:sldMk cId="2928955972" sldId="282"/>
            <ac:spMk id="9" creationId="{9D949742-730C-4F7B-88BE-E4E69F6D1C64}"/>
          </ac:spMkLst>
        </pc:spChg>
        <pc:spChg chg="add del">
          <ac:chgData name="Rosanna Furgiuele" userId="979d4429-0f92-43cf-8be6-52d6ffc816a3" providerId="ADAL" clId="{6123573E-73C7-4983-9980-7627994DDE53}" dt="2022-12-09T22:29:48.998" v="62" actId="26606"/>
          <ac:spMkLst>
            <pc:docMk/>
            <pc:sldMk cId="2928955972" sldId="282"/>
            <ac:spMk id="10" creationId="{9D949742-730C-4F7B-88BE-E4E69F6D1C64}"/>
          </ac:spMkLst>
        </pc:spChg>
        <pc:spChg chg="add del">
          <ac:chgData name="Rosanna Furgiuele" userId="979d4429-0f92-43cf-8be6-52d6ffc816a3" providerId="ADAL" clId="{6123573E-73C7-4983-9980-7627994DDE53}" dt="2022-12-09T22:29:00.401" v="57" actId="26606"/>
          <ac:spMkLst>
            <pc:docMk/>
            <pc:sldMk cId="2928955972" sldId="282"/>
            <ac:spMk id="11" creationId="{DC5C0732-01DA-4A7C-ABF5-56B3C5B039CD}"/>
          </ac:spMkLst>
        </pc:spChg>
        <pc:spChg chg="add del">
          <ac:chgData name="Rosanna Furgiuele" userId="979d4429-0f92-43cf-8be6-52d6ffc816a3" providerId="ADAL" clId="{6123573E-73C7-4983-9980-7627994DDE53}" dt="2022-12-09T22:29:48.998" v="62" actId="26606"/>
          <ac:spMkLst>
            <pc:docMk/>
            <pc:sldMk cId="2928955972" sldId="282"/>
            <ac:spMk id="12" creationId="{DC5C0732-01DA-4A7C-ABF5-56B3C5B039CD}"/>
          </ac:spMkLst>
        </pc:spChg>
        <pc:spChg chg="add">
          <ac:chgData name="Rosanna Furgiuele" userId="979d4429-0f92-43cf-8be6-52d6ffc816a3" providerId="ADAL" clId="{6123573E-73C7-4983-9980-7627994DDE53}" dt="2022-12-09T22:29:49.021" v="63" actId="26606"/>
          <ac:spMkLst>
            <pc:docMk/>
            <pc:sldMk cId="2928955972" sldId="282"/>
            <ac:spMk id="15" creationId="{9D949742-730C-4F7B-88BE-E4E69F6D1C64}"/>
          </ac:spMkLst>
        </pc:spChg>
        <pc:spChg chg="add">
          <ac:chgData name="Rosanna Furgiuele" userId="979d4429-0f92-43cf-8be6-52d6ffc816a3" providerId="ADAL" clId="{6123573E-73C7-4983-9980-7627994DDE53}" dt="2022-12-09T22:29:49.021" v="63" actId="26606"/>
          <ac:spMkLst>
            <pc:docMk/>
            <pc:sldMk cId="2928955972" sldId="282"/>
            <ac:spMk id="16" creationId="{DC5C0732-01DA-4A7C-ABF5-56B3C5B039CD}"/>
          </ac:spMkLst>
        </pc:spChg>
        <pc:picChg chg="add del">
          <ac:chgData name="Rosanna Furgiuele" userId="979d4429-0f92-43cf-8be6-52d6ffc816a3" providerId="ADAL" clId="{6123573E-73C7-4983-9980-7627994DDE53}" dt="2022-12-09T22:29:00.401" v="57" actId="26606"/>
          <ac:picMkLst>
            <pc:docMk/>
            <pc:sldMk cId="2928955972" sldId="282"/>
            <ac:picMk id="5" creationId="{FF1A7F15-DF86-C885-9EC1-52B021E477E7}"/>
          </ac:picMkLst>
        </pc:picChg>
        <pc:picChg chg="add del">
          <ac:chgData name="Rosanna Furgiuele" userId="979d4429-0f92-43cf-8be6-52d6ffc816a3" providerId="ADAL" clId="{6123573E-73C7-4983-9980-7627994DDE53}" dt="2022-12-09T22:29:47.349" v="60" actId="26606"/>
          <ac:picMkLst>
            <pc:docMk/>
            <pc:sldMk cId="2928955972" sldId="282"/>
            <ac:picMk id="8" creationId="{E20CD6E6-B797-1EC8-72D2-30BCBE5D4D9D}"/>
          </ac:picMkLst>
        </pc:picChg>
        <pc:picChg chg="add del">
          <ac:chgData name="Rosanna Furgiuele" userId="979d4429-0f92-43cf-8be6-52d6ffc816a3" providerId="ADAL" clId="{6123573E-73C7-4983-9980-7627994DDE53}" dt="2022-12-09T22:29:48.998" v="62" actId="26606"/>
          <ac:picMkLst>
            <pc:docMk/>
            <pc:sldMk cId="2928955972" sldId="282"/>
            <ac:picMk id="13" creationId="{974054A4-1767-00DE-F9CC-EB9632E600E8}"/>
          </ac:picMkLst>
        </pc:picChg>
        <pc:picChg chg="add">
          <ac:chgData name="Rosanna Furgiuele" userId="979d4429-0f92-43cf-8be6-52d6ffc816a3" providerId="ADAL" clId="{6123573E-73C7-4983-9980-7627994DDE53}" dt="2022-12-09T22:29:49.021" v="63" actId="26606"/>
          <ac:picMkLst>
            <pc:docMk/>
            <pc:sldMk cId="2928955972" sldId="282"/>
            <ac:picMk id="17" creationId="{617D1013-AFDD-4844-A7D9-755B02EE1ED0}"/>
          </ac:picMkLst>
        </pc:picChg>
      </pc:sldChg>
      <pc:sldChg chg="addSp delSp modSp new mod">
        <pc:chgData name="Rosanna Furgiuele" userId="979d4429-0f92-43cf-8be6-52d6ffc816a3" providerId="ADAL" clId="{6123573E-73C7-4983-9980-7627994DDE53}" dt="2022-12-09T22:41:22.238" v="173" actId="1076"/>
        <pc:sldMkLst>
          <pc:docMk/>
          <pc:sldMk cId="2795678661" sldId="283"/>
        </pc:sldMkLst>
        <pc:spChg chg="del">
          <ac:chgData name="Rosanna Furgiuele" userId="979d4429-0f92-43cf-8be6-52d6ffc816a3" providerId="ADAL" clId="{6123573E-73C7-4983-9980-7627994DDE53}" dt="2022-12-09T22:40:01.354" v="77"/>
          <ac:spMkLst>
            <pc:docMk/>
            <pc:sldMk cId="2795678661" sldId="283"/>
            <ac:spMk id="3" creationId="{757DA22A-5B10-FA0B-DA8D-AA9EF04E0F8A}"/>
          </ac:spMkLst>
        </pc:spChg>
        <pc:picChg chg="add mod modCrop">
          <ac:chgData name="Rosanna Furgiuele" userId="979d4429-0f92-43cf-8be6-52d6ffc816a3" providerId="ADAL" clId="{6123573E-73C7-4983-9980-7627994DDE53}" dt="2022-12-09T22:41:22.238" v="173" actId="1076"/>
          <ac:picMkLst>
            <pc:docMk/>
            <pc:sldMk cId="2795678661" sldId="283"/>
            <ac:picMk id="5" creationId="{D510095E-BA2B-F40B-EBB0-8BE30C41245C}"/>
          </ac:picMkLst>
        </pc:picChg>
      </pc:sldChg>
    </pc:docChg>
  </pc:docChgLst>
  <pc:docChgLst>
    <pc:chgData name="Rosanna Furgiuele" userId="979d4429-0f92-43cf-8be6-52d6ffc816a3" providerId="ADAL" clId="{88836515-FC87-45AD-B2E7-72109FF08D0C}"/>
    <pc:docChg chg="modSld">
      <pc:chgData name="Rosanna Furgiuele" userId="979d4429-0f92-43cf-8be6-52d6ffc816a3" providerId="ADAL" clId="{88836515-FC87-45AD-B2E7-72109FF08D0C}" dt="2022-12-10T08:08:34.760" v="2" actId="20577"/>
      <pc:docMkLst>
        <pc:docMk/>
      </pc:docMkLst>
      <pc:sldChg chg="modSp mod">
        <pc:chgData name="Rosanna Furgiuele" userId="979d4429-0f92-43cf-8be6-52d6ffc816a3" providerId="ADAL" clId="{88836515-FC87-45AD-B2E7-72109FF08D0C}" dt="2022-12-10T08:08:34.760" v="2" actId="20577"/>
        <pc:sldMkLst>
          <pc:docMk/>
          <pc:sldMk cId="1560008108" sldId="273"/>
        </pc:sldMkLst>
        <pc:spChg chg="mod">
          <ac:chgData name="Rosanna Furgiuele" userId="979d4429-0f92-43cf-8be6-52d6ffc816a3" providerId="ADAL" clId="{88836515-FC87-45AD-B2E7-72109FF08D0C}" dt="2022-12-10T08:08:34.760" v="2" actId="20577"/>
          <ac:spMkLst>
            <pc:docMk/>
            <pc:sldMk cId="1560008108" sldId="273"/>
            <ac:spMk id="3" creationId="{7E0D1D73-2578-C7AB-0C41-EE2AB2DCA472}"/>
          </ac:spMkLst>
        </pc:spChg>
      </pc:sldChg>
    </pc:docChg>
  </pc:docChgLst>
  <pc:docChgLst>
    <pc:chgData name="Rosanna Furgiuele" userId="979d4429-0f92-43cf-8be6-52d6ffc816a3" providerId="ADAL" clId="{7FDAA045-4168-44EC-8069-203F189B17CB}"/>
    <pc:docChg chg="addSld delSld modSld">
      <pc:chgData name="Rosanna Furgiuele" userId="979d4429-0f92-43cf-8be6-52d6ffc816a3" providerId="ADAL" clId="{7FDAA045-4168-44EC-8069-203F189B17CB}" dt="2022-12-10T05:06:38.482" v="3" actId="47"/>
      <pc:docMkLst>
        <pc:docMk/>
      </pc:docMkLst>
      <pc:sldChg chg="del">
        <pc:chgData name="Rosanna Furgiuele" userId="979d4429-0f92-43cf-8be6-52d6ffc816a3" providerId="ADAL" clId="{7FDAA045-4168-44EC-8069-203F189B17CB}" dt="2022-12-10T05:06:34.793" v="2" actId="47"/>
        <pc:sldMkLst>
          <pc:docMk/>
          <pc:sldMk cId="434329838" sldId="277"/>
        </pc:sldMkLst>
      </pc:sldChg>
      <pc:sldChg chg="new del">
        <pc:chgData name="Rosanna Furgiuele" userId="979d4429-0f92-43cf-8be6-52d6ffc816a3" providerId="ADAL" clId="{7FDAA045-4168-44EC-8069-203F189B17CB}" dt="2022-12-10T05:06:38.482" v="3" actId="47"/>
        <pc:sldMkLst>
          <pc:docMk/>
          <pc:sldMk cId="3157537884" sldId="284"/>
        </pc:sldMkLst>
      </pc:sldChg>
      <pc:sldChg chg="add">
        <pc:chgData name="Rosanna Furgiuele" userId="979d4429-0f92-43cf-8be6-52d6ffc816a3" providerId="ADAL" clId="{7FDAA045-4168-44EC-8069-203F189B17CB}" dt="2022-12-10T05:06:21.430" v="1"/>
        <pc:sldMkLst>
          <pc:docMk/>
          <pc:sldMk cId="1820705513" sldId="285"/>
        </pc:sldMkLst>
      </pc:sldChg>
    </pc:docChg>
  </pc:docChgLst>
  <pc:docChgLst>
    <pc:chgData name="Rosanna Furgiuele" userId="979d4429-0f92-43cf-8be6-52d6ffc816a3" providerId="ADAL" clId="{0864D580-781B-45E9-BC7A-050F1183D17A}"/>
    <pc:docChg chg="modSld">
      <pc:chgData name="Rosanna Furgiuele" userId="979d4429-0f92-43cf-8be6-52d6ffc816a3" providerId="ADAL" clId="{0864D580-781B-45E9-BC7A-050F1183D17A}" dt="2022-12-10T04:17:37.721" v="29" actId="1076"/>
      <pc:docMkLst>
        <pc:docMk/>
      </pc:docMkLst>
      <pc:sldChg chg="modSp">
        <pc:chgData name="Rosanna Furgiuele" userId="979d4429-0f92-43cf-8be6-52d6ffc816a3" providerId="ADAL" clId="{0864D580-781B-45E9-BC7A-050F1183D17A}" dt="2022-12-10T04:17:37.721" v="29" actId="1076"/>
        <pc:sldMkLst>
          <pc:docMk/>
          <pc:sldMk cId="3978478020" sldId="269"/>
        </pc:sldMkLst>
        <pc:picChg chg="mod">
          <ac:chgData name="Rosanna Furgiuele" userId="979d4429-0f92-43cf-8be6-52d6ffc816a3" providerId="ADAL" clId="{0864D580-781B-45E9-BC7A-050F1183D17A}" dt="2022-12-10T04:17:37.721" v="29" actId="1076"/>
          <ac:picMkLst>
            <pc:docMk/>
            <pc:sldMk cId="3978478020" sldId="269"/>
            <ac:picMk id="6147" creationId="{777B3A32-3C2F-17EF-4108-77046FEE8A7D}"/>
          </ac:picMkLst>
        </pc:picChg>
      </pc:sldChg>
      <pc:sldChg chg="modSp mod">
        <pc:chgData name="Rosanna Furgiuele" userId="979d4429-0f92-43cf-8be6-52d6ffc816a3" providerId="ADAL" clId="{0864D580-781B-45E9-BC7A-050F1183D17A}" dt="2022-12-10T04:15:56.601" v="17" actId="14100"/>
        <pc:sldMkLst>
          <pc:docMk/>
          <pc:sldMk cId="434329838" sldId="277"/>
        </pc:sldMkLst>
        <pc:picChg chg="mod">
          <ac:chgData name="Rosanna Furgiuele" userId="979d4429-0f92-43cf-8be6-52d6ffc816a3" providerId="ADAL" clId="{0864D580-781B-45E9-BC7A-050F1183D17A}" dt="2022-12-10T04:15:56.601" v="17" actId="14100"/>
          <ac:picMkLst>
            <pc:docMk/>
            <pc:sldMk cId="434329838" sldId="277"/>
            <ac:picMk id="8" creationId="{BFE29B3F-5E88-B3A4-D0C5-7EB620D8EBEA}"/>
          </ac:picMkLst>
        </pc:picChg>
      </pc:sldChg>
    </pc:docChg>
  </pc:docChgLst>
  <pc:docChgLst>
    <pc:chgData name="Rosanna Furgiuele" userId="979d4429-0f92-43cf-8be6-52d6ffc816a3" providerId="ADAL" clId="{3B66F7B5-A900-4C12-9317-5E7C56E6423C}"/>
    <pc:docChg chg="addSld delSld modSld">
      <pc:chgData name="Rosanna Furgiuele" userId="979d4429-0f92-43cf-8be6-52d6ffc816a3" providerId="ADAL" clId="{3B66F7B5-A900-4C12-9317-5E7C56E6423C}" dt="2022-12-10T07:41:44.258" v="83" actId="2696"/>
      <pc:docMkLst>
        <pc:docMk/>
      </pc:docMkLst>
      <pc:sldChg chg="add del setBg">
        <pc:chgData name="Rosanna Furgiuele" userId="979d4429-0f92-43cf-8be6-52d6ffc816a3" providerId="ADAL" clId="{3B66F7B5-A900-4C12-9317-5E7C56E6423C}" dt="2022-12-10T07:41:44.258" v="83" actId="2696"/>
        <pc:sldMkLst>
          <pc:docMk/>
          <pc:sldMk cId="4134829921" sldId="288"/>
        </pc:sldMkLst>
      </pc:sldChg>
    </pc:docChg>
  </pc:docChgLst>
  <pc:docChgLst>
    <pc:chgData name="Rosanna Furgiuele" userId="979d4429-0f92-43cf-8be6-52d6ffc816a3" providerId="ADAL" clId="{CFA34E1B-4DF4-40F5-ADF7-AA95F7CE07E5}"/>
    <pc:docChg chg="custSel modSld">
      <pc:chgData name="Rosanna Furgiuele" userId="979d4429-0f92-43cf-8be6-52d6ffc816a3" providerId="ADAL" clId="{CFA34E1B-4DF4-40F5-ADF7-AA95F7CE07E5}" dt="2022-12-10T07:23:18.842" v="31" actId="255"/>
      <pc:docMkLst>
        <pc:docMk/>
      </pc:docMkLst>
      <pc:sldChg chg="modSp mod">
        <pc:chgData name="Rosanna Furgiuele" userId="979d4429-0f92-43cf-8be6-52d6ffc816a3" providerId="ADAL" clId="{CFA34E1B-4DF4-40F5-ADF7-AA95F7CE07E5}" dt="2022-12-10T07:23:18.842" v="31" actId="255"/>
        <pc:sldMkLst>
          <pc:docMk/>
          <pc:sldMk cId="1625044619" sldId="275"/>
        </pc:sldMkLst>
        <pc:spChg chg="mod">
          <ac:chgData name="Rosanna Furgiuele" userId="979d4429-0f92-43cf-8be6-52d6ffc816a3" providerId="ADAL" clId="{CFA34E1B-4DF4-40F5-ADF7-AA95F7CE07E5}" dt="2022-12-10T07:23:18.842" v="31" actId="255"/>
          <ac:spMkLst>
            <pc:docMk/>
            <pc:sldMk cId="1625044619" sldId="275"/>
            <ac:spMk id="2" creationId="{2FAC2DA3-C762-8C5B-8E14-44282A5695DA}"/>
          </ac:spMkLst>
        </pc:spChg>
        <pc:spChg chg="mod">
          <ac:chgData name="Rosanna Furgiuele" userId="979d4429-0f92-43cf-8be6-52d6ffc816a3" providerId="ADAL" clId="{CFA34E1B-4DF4-40F5-ADF7-AA95F7CE07E5}" dt="2022-12-10T07:22:50.340" v="29" actId="20577"/>
          <ac:spMkLst>
            <pc:docMk/>
            <pc:sldMk cId="1625044619" sldId="275"/>
            <ac:spMk id="3" creationId="{F5FA03B0-15A9-321F-85E7-05007F8E4DEF}"/>
          </ac:spMkLst>
        </pc:spChg>
        <pc:spChg chg="mod">
          <ac:chgData name="Rosanna Furgiuele" userId="979d4429-0f92-43cf-8be6-52d6ffc816a3" providerId="ADAL" clId="{CFA34E1B-4DF4-40F5-ADF7-AA95F7CE07E5}" dt="2022-12-10T07:22:26.102" v="17" actId="1076"/>
          <ac:spMkLst>
            <pc:docMk/>
            <pc:sldMk cId="1625044619" sldId="275"/>
            <ac:spMk id="5" creationId="{FE3ED1EB-CB02-C03C-48D3-2D5A45896F9F}"/>
          </ac:spMkLst>
        </pc:spChg>
      </pc:sldChg>
      <pc:sldChg chg="modSp mod">
        <pc:chgData name="Rosanna Furgiuele" userId="979d4429-0f92-43cf-8be6-52d6ffc816a3" providerId="ADAL" clId="{CFA34E1B-4DF4-40F5-ADF7-AA95F7CE07E5}" dt="2022-12-10T07:18:57.423" v="0" actId="20577"/>
        <pc:sldMkLst>
          <pc:docMk/>
          <pc:sldMk cId="3169684567" sldId="286"/>
        </pc:sldMkLst>
        <pc:spChg chg="mod">
          <ac:chgData name="Rosanna Furgiuele" userId="979d4429-0f92-43cf-8be6-52d6ffc816a3" providerId="ADAL" clId="{CFA34E1B-4DF4-40F5-ADF7-AA95F7CE07E5}" dt="2022-12-10T07:18:57.423" v="0" actId="20577"/>
          <ac:spMkLst>
            <pc:docMk/>
            <pc:sldMk cId="3169684567" sldId="286"/>
            <ac:spMk id="21" creationId="{D9A7FCB0-1F85-AF0C-E52E-63C4E52E75DF}"/>
          </ac:spMkLst>
        </pc:spChg>
      </pc:sldChg>
    </pc:docChg>
  </pc:docChgLst>
  <pc:docChgLst>
    <pc:chgData name="Rosanna Furgiuele" userId="979d4429-0f92-43cf-8be6-52d6ffc816a3" providerId="ADAL" clId="{E179330A-EB91-4D54-B09A-3F775D41E46F}"/>
    <pc:docChg chg="undo custSel addSld delSld modSld">
      <pc:chgData name="Rosanna Furgiuele" userId="979d4429-0f92-43cf-8be6-52d6ffc816a3" providerId="ADAL" clId="{E179330A-EB91-4D54-B09A-3F775D41E46F}" dt="2022-12-11T04:54:34.517" v="41" actId="2696"/>
      <pc:docMkLst>
        <pc:docMk/>
      </pc:docMkLst>
      <pc:sldChg chg="modSp mod">
        <pc:chgData name="Rosanna Furgiuele" userId="979d4429-0f92-43cf-8be6-52d6ffc816a3" providerId="ADAL" clId="{E179330A-EB91-4D54-B09A-3F775D41E46F}" dt="2022-12-11T04:52:37.115" v="40" actId="20577"/>
        <pc:sldMkLst>
          <pc:docMk/>
          <pc:sldMk cId="3099189707" sldId="259"/>
        </pc:sldMkLst>
        <pc:spChg chg="mod">
          <ac:chgData name="Rosanna Furgiuele" userId="979d4429-0f92-43cf-8be6-52d6ffc816a3" providerId="ADAL" clId="{E179330A-EB91-4D54-B09A-3F775D41E46F}" dt="2022-12-11T04:52:32.437" v="35" actId="255"/>
          <ac:spMkLst>
            <pc:docMk/>
            <pc:sldMk cId="3099189707" sldId="259"/>
            <ac:spMk id="2" creationId="{0F27F20D-C50D-02BB-FCBB-164165E7BB33}"/>
          </ac:spMkLst>
        </pc:spChg>
        <pc:spChg chg="mod">
          <ac:chgData name="Rosanna Furgiuele" userId="979d4429-0f92-43cf-8be6-52d6ffc816a3" providerId="ADAL" clId="{E179330A-EB91-4D54-B09A-3F775D41E46F}" dt="2022-12-11T04:52:37.115" v="40" actId="20577"/>
          <ac:spMkLst>
            <pc:docMk/>
            <pc:sldMk cId="3099189707" sldId="259"/>
            <ac:spMk id="3" creationId="{8CA0CD79-66C5-0F40-0678-BC0EBB604E46}"/>
          </ac:spMkLst>
        </pc:spChg>
        <pc:picChg chg="mod">
          <ac:chgData name="Rosanna Furgiuele" userId="979d4429-0f92-43cf-8be6-52d6ffc816a3" providerId="ADAL" clId="{E179330A-EB91-4D54-B09A-3F775D41E46F}" dt="2022-12-11T04:52:33.401" v="36" actId="1076"/>
          <ac:picMkLst>
            <pc:docMk/>
            <pc:sldMk cId="3099189707" sldId="259"/>
            <ac:picMk id="14" creationId="{A20C34A8-0DAA-DE2E-99D6-16D561833F9B}"/>
          </ac:picMkLst>
        </pc:picChg>
      </pc:sldChg>
      <pc:sldChg chg="modSp mod">
        <pc:chgData name="Rosanna Furgiuele" userId="979d4429-0f92-43cf-8be6-52d6ffc816a3" providerId="ADAL" clId="{E179330A-EB91-4D54-B09A-3F775D41E46F}" dt="2022-12-11T04:04:20.521" v="5" actId="27636"/>
        <pc:sldMkLst>
          <pc:docMk/>
          <pc:sldMk cId="4193170505" sldId="268"/>
        </pc:sldMkLst>
        <pc:spChg chg="mod">
          <ac:chgData name="Rosanna Furgiuele" userId="979d4429-0f92-43cf-8be6-52d6ffc816a3" providerId="ADAL" clId="{E179330A-EB91-4D54-B09A-3F775D41E46F}" dt="2022-12-11T04:04:20.521" v="5" actId="27636"/>
          <ac:spMkLst>
            <pc:docMk/>
            <pc:sldMk cId="4193170505" sldId="268"/>
            <ac:spMk id="2" creationId="{C3DD3B31-D8B5-774D-EF98-E54FB998CD92}"/>
          </ac:spMkLst>
        </pc:spChg>
      </pc:sldChg>
      <pc:sldChg chg="modSp add del mod">
        <pc:chgData name="Rosanna Furgiuele" userId="979d4429-0f92-43cf-8be6-52d6ffc816a3" providerId="ADAL" clId="{E179330A-EB91-4D54-B09A-3F775D41E46F}" dt="2022-12-11T04:54:34.517" v="41" actId="2696"/>
        <pc:sldMkLst>
          <pc:docMk/>
          <pc:sldMk cId="3978478020" sldId="269"/>
        </pc:sldMkLst>
        <pc:spChg chg="mod">
          <ac:chgData name="Rosanna Furgiuele" userId="979d4429-0f92-43cf-8be6-52d6ffc816a3" providerId="ADAL" clId="{E179330A-EB91-4D54-B09A-3F775D41E46F}" dt="2022-12-11T04:52:22.722" v="34" actId="1036"/>
          <ac:spMkLst>
            <pc:docMk/>
            <pc:sldMk cId="3978478020" sldId="269"/>
            <ac:spMk id="3" creationId="{22A8B2A0-0F75-20C9-A141-AFF14643D99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B74356-8845-4003-84BA-9AE4D64E57A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FFFA47B-730E-42FC-9B7F-A8ABF98DDFEA}">
      <dgm:prSet custT="1"/>
      <dgm:spPr/>
      <dgm:t>
        <a:bodyPr/>
        <a:lstStyle/>
        <a:p>
          <a:r>
            <a:rPr lang="en-US" sz="3200" b="1" dirty="0">
              <a:latin typeface="+mj-lt"/>
            </a:rPr>
            <a:t>Its warmth goes beyond the Christian world and seems to invade every land, a sign that that child came for everyone</a:t>
          </a:r>
          <a:r>
            <a:rPr lang="en-US" sz="3000" b="1" dirty="0">
              <a:latin typeface="+mj-lt"/>
            </a:rPr>
            <a:t>.</a:t>
          </a:r>
          <a:endParaRPr lang="en-US" sz="3000" dirty="0">
            <a:latin typeface="+mj-lt"/>
          </a:endParaRPr>
        </a:p>
      </dgm:t>
    </dgm:pt>
    <dgm:pt modelId="{12C9D024-1CC3-4746-BB9B-25059D4CC50A}" type="parTrans" cxnId="{92FB8DA2-3AE7-43C4-B0CD-90738F6A570D}">
      <dgm:prSet/>
      <dgm:spPr/>
      <dgm:t>
        <a:bodyPr/>
        <a:lstStyle/>
        <a:p>
          <a:endParaRPr lang="en-US"/>
        </a:p>
      </dgm:t>
    </dgm:pt>
    <dgm:pt modelId="{E465A7E4-A12F-493B-A006-62E296EB42A8}" type="sibTrans" cxnId="{92FB8DA2-3AE7-43C4-B0CD-90738F6A570D}">
      <dgm:prSet/>
      <dgm:spPr/>
      <dgm:t>
        <a:bodyPr/>
        <a:lstStyle/>
        <a:p>
          <a:endParaRPr lang="en-US"/>
        </a:p>
      </dgm:t>
    </dgm:pt>
    <dgm:pt modelId="{AAA66FA6-E016-445C-BDB0-52F26573C39E}">
      <dgm:prSet custT="1"/>
      <dgm:spPr/>
      <dgm:t>
        <a:bodyPr/>
        <a:lstStyle/>
        <a:p>
          <a:r>
            <a:rPr lang="en-US" sz="3200" b="1" dirty="0">
              <a:latin typeface="+mj-lt"/>
            </a:rPr>
            <a:t>In fact, it is his plan that all may be one (Jn 17:21).</a:t>
          </a:r>
          <a:endParaRPr lang="en-US" sz="3200" dirty="0">
            <a:latin typeface="+mj-lt"/>
          </a:endParaRPr>
        </a:p>
      </dgm:t>
    </dgm:pt>
    <dgm:pt modelId="{84E59836-0DF8-4FD7-A35B-54315AE0AA4C}" type="parTrans" cxnId="{D78DF1D6-AE08-419A-9603-E135234058F3}">
      <dgm:prSet/>
      <dgm:spPr/>
      <dgm:t>
        <a:bodyPr/>
        <a:lstStyle/>
        <a:p>
          <a:endParaRPr lang="en-US"/>
        </a:p>
      </dgm:t>
    </dgm:pt>
    <dgm:pt modelId="{F6F1579D-CC0D-4AFB-9901-4EB8968A128B}" type="sibTrans" cxnId="{D78DF1D6-AE08-419A-9603-E135234058F3}">
      <dgm:prSet/>
      <dgm:spPr/>
      <dgm:t>
        <a:bodyPr/>
        <a:lstStyle/>
        <a:p>
          <a:endParaRPr lang="en-US"/>
        </a:p>
      </dgm:t>
    </dgm:pt>
    <dgm:pt modelId="{21AF4AF2-B6AE-4F9A-B03E-007790C13E90}" type="pres">
      <dgm:prSet presAssocID="{83B74356-8845-4003-84BA-9AE4D64E57AE}" presName="vert0" presStyleCnt="0">
        <dgm:presLayoutVars>
          <dgm:dir/>
          <dgm:animOne val="branch"/>
          <dgm:animLvl val="lvl"/>
        </dgm:presLayoutVars>
      </dgm:prSet>
      <dgm:spPr/>
    </dgm:pt>
    <dgm:pt modelId="{C5367D86-6FE5-4507-A95C-6A939B390D63}" type="pres">
      <dgm:prSet presAssocID="{DFFFA47B-730E-42FC-9B7F-A8ABF98DDFEA}" presName="thickLine" presStyleLbl="alignNode1" presStyleIdx="0" presStyleCnt="2"/>
      <dgm:spPr/>
    </dgm:pt>
    <dgm:pt modelId="{E85F5CBE-B6B7-4AFF-8227-899BA747D131}" type="pres">
      <dgm:prSet presAssocID="{DFFFA47B-730E-42FC-9B7F-A8ABF98DDFEA}" presName="horz1" presStyleCnt="0"/>
      <dgm:spPr/>
    </dgm:pt>
    <dgm:pt modelId="{C2135EA0-3167-46DF-8AEF-70A85AC7528B}" type="pres">
      <dgm:prSet presAssocID="{DFFFA47B-730E-42FC-9B7F-A8ABF98DDFEA}" presName="tx1" presStyleLbl="revTx" presStyleIdx="0" presStyleCnt="2" custScaleY="126031"/>
      <dgm:spPr/>
    </dgm:pt>
    <dgm:pt modelId="{C25E1FC4-38C2-4CE5-8A6B-0DAD3400054C}" type="pres">
      <dgm:prSet presAssocID="{DFFFA47B-730E-42FC-9B7F-A8ABF98DDFEA}" presName="vert1" presStyleCnt="0"/>
      <dgm:spPr/>
    </dgm:pt>
    <dgm:pt modelId="{6A2F9955-57EB-4D63-8CC0-D4ED0DE9D8B2}" type="pres">
      <dgm:prSet presAssocID="{AAA66FA6-E016-445C-BDB0-52F26573C39E}" presName="thickLine" presStyleLbl="alignNode1" presStyleIdx="1" presStyleCnt="2"/>
      <dgm:spPr/>
    </dgm:pt>
    <dgm:pt modelId="{78A299EB-CA58-492D-8D67-AD39020DF2A2}" type="pres">
      <dgm:prSet presAssocID="{AAA66FA6-E016-445C-BDB0-52F26573C39E}" presName="horz1" presStyleCnt="0"/>
      <dgm:spPr/>
    </dgm:pt>
    <dgm:pt modelId="{8E20BBE6-E27F-44AB-AD1F-74B4A833FBA8}" type="pres">
      <dgm:prSet presAssocID="{AAA66FA6-E016-445C-BDB0-52F26573C39E}" presName="tx1" presStyleLbl="revTx" presStyleIdx="1" presStyleCnt="2"/>
      <dgm:spPr/>
    </dgm:pt>
    <dgm:pt modelId="{43E60E6B-EDC9-4E40-99E7-41DEEBBAB8AA}" type="pres">
      <dgm:prSet presAssocID="{AAA66FA6-E016-445C-BDB0-52F26573C39E}" presName="vert1" presStyleCnt="0"/>
      <dgm:spPr/>
    </dgm:pt>
  </dgm:ptLst>
  <dgm:cxnLst>
    <dgm:cxn modelId="{7407822E-3002-4990-9513-6BE38F5C7F08}" type="presOf" srcId="{DFFFA47B-730E-42FC-9B7F-A8ABF98DDFEA}" destId="{C2135EA0-3167-46DF-8AEF-70A85AC7528B}" srcOrd="0" destOrd="0" presId="urn:microsoft.com/office/officeart/2008/layout/LinedList"/>
    <dgm:cxn modelId="{92FB8DA2-3AE7-43C4-B0CD-90738F6A570D}" srcId="{83B74356-8845-4003-84BA-9AE4D64E57AE}" destId="{DFFFA47B-730E-42FC-9B7F-A8ABF98DDFEA}" srcOrd="0" destOrd="0" parTransId="{12C9D024-1CC3-4746-BB9B-25059D4CC50A}" sibTransId="{E465A7E4-A12F-493B-A006-62E296EB42A8}"/>
    <dgm:cxn modelId="{C098A5C3-80C3-4A21-8F44-224F9498E2DE}" type="presOf" srcId="{83B74356-8845-4003-84BA-9AE4D64E57AE}" destId="{21AF4AF2-B6AE-4F9A-B03E-007790C13E90}" srcOrd="0" destOrd="0" presId="urn:microsoft.com/office/officeart/2008/layout/LinedList"/>
    <dgm:cxn modelId="{746C94CA-27F7-4F05-A877-7050198D53F3}" type="presOf" srcId="{AAA66FA6-E016-445C-BDB0-52F26573C39E}" destId="{8E20BBE6-E27F-44AB-AD1F-74B4A833FBA8}" srcOrd="0" destOrd="0" presId="urn:microsoft.com/office/officeart/2008/layout/LinedList"/>
    <dgm:cxn modelId="{D78DF1D6-AE08-419A-9603-E135234058F3}" srcId="{83B74356-8845-4003-84BA-9AE4D64E57AE}" destId="{AAA66FA6-E016-445C-BDB0-52F26573C39E}" srcOrd="1" destOrd="0" parTransId="{84E59836-0DF8-4FD7-A35B-54315AE0AA4C}" sibTransId="{F6F1579D-CC0D-4AFB-9901-4EB8968A128B}"/>
    <dgm:cxn modelId="{7D8BA27E-F18C-48D4-B72A-B58A0AA2FF8E}" type="presParOf" srcId="{21AF4AF2-B6AE-4F9A-B03E-007790C13E90}" destId="{C5367D86-6FE5-4507-A95C-6A939B390D63}" srcOrd="0" destOrd="0" presId="urn:microsoft.com/office/officeart/2008/layout/LinedList"/>
    <dgm:cxn modelId="{01A0851B-8382-4923-A945-77073BF2AADD}" type="presParOf" srcId="{21AF4AF2-B6AE-4F9A-B03E-007790C13E90}" destId="{E85F5CBE-B6B7-4AFF-8227-899BA747D131}" srcOrd="1" destOrd="0" presId="urn:microsoft.com/office/officeart/2008/layout/LinedList"/>
    <dgm:cxn modelId="{31AC06E5-3B4C-436A-B0DA-749F6895E373}" type="presParOf" srcId="{E85F5CBE-B6B7-4AFF-8227-899BA747D131}" destId="{C2135EA0-3167-46DF-8AEF-70A85AC7528B}" srcOrd="0" destOrd="0" presId="urn:microsoft.com/office/officeart/2008/layout/LinedList"/>
    <dgm:cxn modelId="{6E73DD83-436D-4F53-8C6A-272250ABE439}" type="presParOf" srcId="{E85F5CBE-B6B7-4AFF-8227-899BA747D131}" destId="{C25E1FC4-38C2-4CE5-8A6B-0DAD3400054C}" srcOrd="1" destOrd="0" presId="urn:microsoft.com/office/officeart/2008/layout/LinedList"/>
    <dgm:cxn modelId="{7127B0BF-5D4C-4B5A-809D-A5F9A0D2BE57}" type="presParOf" srcId="{21AF4AF2-B6AE-4F9A-B03E-007790C13E90}" destId="{6A2F9955-57EB-4D63-8CC0-D4ED0DE9D8B2}" srcOrd="2" destOrd="0" presId="urn:microsoft.com/office/officeart/2008/layout/LinedList"/>
    <dgm:cxn modelId="{E6AB2E2B-057B-4723-8D35-5E3EC73C22DA}" type="presParOf" srcId="{21AF4AF2-B6AE-4F9A-B03E-007790C13E90}" destId="{78A299EB-CA58-492D-8D67-AD39020DF2A2}" srcOrd="3" destOrd="0" presId="urn:microsoft.com/office/officeart/2008/layout/LinedList"/>
    <dgm:cxn modelId="{2C2AFE36-7944-4849-B782-FBD5264362F7}" type="presParOf" srcId="{78A299EB-CA58-492D-8D67-AD39020DF2A2}" destId="{8E20BBE6-E27F-44AB-AD1F-74B4A833FBA8}" srcOrd="0" destOrd="0" presId="urn:microsoft.com/office/officeart/2008/layout/LinedList"/>
    <dgm:cxn modelId="{C13513D6-DF7D-4DD7-A19F-518474C633C2}" type="presParOf" srcId="{78A299EB-CA58-492D-8D67-AD39020DF2A2}" destId="{43E60E6B-EDC9-4E40-99E7-41DEEBBAB8AA}" srcOrd="1" destOrd="0" presId="urn:microsoft.com/office/officeart/2008/layout/LinedList"/>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67D86-6FE5-4507-A95C-6A939B390D63}">
      <dsp:nvSpPr>
        <dsp:cNvPr id="0" name=""/>
        <dsp:cNvSpPr/>
      </dsp:nvSpPr>
      <dsp:spPr>
        <a:xfrm>
          <a:off x="0" y="208"/>
          <a:ext cx="406397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135EA0-3167-46DF-8AEF-70A85AC7528B}">
      <dsp:nvSpPr>
        <dsp:cNvPr id="0" name=""/>
        <dsp:cNvSpPr/>
      </dsp:nvSpPr>
      <dsp:spPr>
        <a:xfrm>
          <a:off x="0" y="208"/>
          <a:ext cx="4060004" cy="2989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latin typeface="+mj-lt"/>
            </a:rPr>
            <a:t>Its warmth goes beyond the Christian world and seems to invade every land, a sign that that child came for everyone</a:t>
          </a:r>
          <a:r>
            <a:rPr lang="en-US" sz="3000" b="1" kern="1200" dirty="0">
              <a:latin typeface="+mj-lt"/>
            </a:rPr>
            <a:t>.</a:t>
          </a:r>
          <a:endParaRPr lang="en-US" sz="3000" kern="1200" dirty="0">
            <a:latin typeface="+mj-lt"/>
          </a:endParaRPr>
        </a:p>
      </dsp:txBody>
      <dsp:txXfrm>
        <a:off x="0" y="208"/>
        <a:ext cx="4060004" cy="2989846"/>
      </dsp:txXfrm>
    </dsp:sp>
    <dsp:sp modelId="{6A2F9955-57EB-4D63-8CC0-D4ED0DE9D8B2}">
      <dsp:nvSpPr>
        <dsp:cNvPr id="0" name=""/>
        <dsp:cNvSpPr/>
      </dsp:nvSpPr>
      <dsp:spPr>
        <a:xfrm>
          <a:off x="0" y="2990054"/>
          <a:ext cx="4063973" cy="0"/>
        </a:xfrm>
        <a:prstGeom prst="line">
          <a:avLst/>
        </a:prstGeom>
        <a:solidFill>
          <a:schemeClr val="accent2">
            <a:hueOff val="9200113"/>
            <a:satOff val="8910"/>
            <a:lumOff val="-4314"/>
            <a:alphaOff val="0"/>
          </a:schemeClr>
        </a:solidFill>
        <a:ln w="12700" cap="flat" cmpd="sng" algn="ctr">
          <a:solidFill>
            <a:schemeClr val="accent2">
              <a:hueOff val="9200113"/>
              <a:satOff val="8910"/>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20BBE6-E27F-44AB-AD1F-74B4A833FBA8}">
      <dsp:nvSpPr>
        <dsp:cNvPr id="0" name=""/>
        <dsp:cNvSpPr/>
      </dsp:nvSpPr>
      <dsp:spPr>
        <a:xfrm>
          <a:off x="0" y="2990054"/>
          <a:ext cx="4063973" cy="2372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latin typeface="+mj-lt"/>
            </a:rPr>
            <a:t>In fact, it is his plan that all may be one (Jn 17:21).</a:t>
          </a:r>
          <a:endParaRPr lang="en-US" sz="3200" kern="1200" dirty="0">
            <a:latin typeface="+mj-lt"/>
          </a:endParaRPr>
        </a:p>
      </dsp:txBody>
      <dsp:txXfrm>
        <a:off x="0" y="2990054"/>
        <a:ext cx="4063973" cy="2372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12/13/2022</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775404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12/13/2022</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55706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12/13/2022</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9619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12/13/2022</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6491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12/13/2022</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7473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12/13/2022</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6216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12/13/2022</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248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12/13/2022</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8644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12/13/2022</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72379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12/13/2022</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8354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12/13/2022</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02056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12/13/2022</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0235123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2" r:id="rId6"/>
    <p:sldLayoutId id="2147483778" r:id="rId7"/>
    <p:sldLayoutId id="2147483779" r:id="rId8"/>
    <p:sldLayoutId id="2147483780" r:id="rId9"/>
    <p:sldLayoutId id="2147483781" r:id="rId10"/>
    <p:sldLayoutId id="214748378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4.jpeg"/><Relationship Id="rId7" Type="http://schemas.openxmlformats.org/officeDocument/2006/relationships/diagramLayout" Target="../diagrams/layout1.xml"/><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26.jpeg"/><Relationship Id="rId10" Type="http://schemas.microsoft.com/office/2007/relationships/diagramDrawing" Target="../diagrams/drawing1.xml"/><Relationship Id="rId4" Type="http://schemas.openxmlformats.org/officeDocument/2006/relationships/image" Target="../media/image25.jpg"/><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a:extLst>
              <a:ext uri="{FF2B5EF4-FFF2-40B4-BE49-F238E27FC236}">
                <a16:creationId xmlns:a16="http://schemas.microsoft.com/office/drawing/2014/main" id="{A20C34A8-0DAA-DE2E-99D6-16D561833F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0" y="-2"/>
            <a:ext cx="12192000" cy="6857990"/>
          </a:xfrm>
          <a:prstGeom prst="rect">
            <a:avLst/>
          </a:prstGeom>
        </p:spPr>
      </p:pic>
      <p:sp>
        <p:nvSpPr>
          <p:cNvPr id="15" name="Rectangle 10">
            <a:extLst>
              <a:ext uri="{FF2B5EF4-FFF2-40B4-BE49-F238E27FC236}">
                <a16:creationId xmlns:a16="http://schemas.microsoft.com/office/drawing/2014/main" id="{D37E9081-32E2-43C3-80C8-7F3854D9D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3429000"/>
          </a:xfrm>
          <a:prstGeom prst="rect">
            <a:avLst/>
          </a:prstGeom>
          <a:gradFill>
            <a:gsLst>
              <a:gs pos="47000">
                <a:srgbClr val="000000">
                  <a:alpha val="23000"/>
                </a:srgbClr>
              </a:gs>
              <a:gs pos="0">
                <a:srgbClr val="000000">
                  <a:alpha val="0"/>
                </a:srgbClr>
              </a:gs>
              <a:gs pos="100000">
                <a:srgbClr val="000000">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7F20D-C50D-02BB-FCBB-164165E7BB33}"/>
              </a:ext>
            </a:extLst>
          </p:cNvPr>
          <p:cNvSpPr>
            <a:spLocks noGrp="1"/>
          </p:cNvSpPr>
          <p:nvPr>
            <p:ph type="ctrTitle"/>
          </p:nvPr>
        </p:nvSpPr>
        <p:spPr>
          <a:xfrm>
            <a:off x="1371600" y="457200"/>
            <a:ext cx="9486900" cy="1281544"/>
          </a:xfrm>
        </p:spPr>
        <p:txBody>
          <a:bodyPr>
            <a:noAutofit/>
          </a:bodyPr>
          <a:lstStyle/>
          <a:p>
            <a:br>
              <a:rPr lang="en-CA" sz="6000" b="1" dirty="0">
                <a:solidFill>
                  <a:srgbClr val="FFFFFF"/>
                </a:solidFill>
              </a:rPr>
            </a:br>
            <a:br>
              <a:rPr lang="en-CA" sz="6000" b="1" dirty="0">
                <a:solidFill>
                  <a:srgbClr val="FFFFFF"/>
                </a:solidFill>
              </a:rPr>
            </a:br>
            <a:br>
              <a:rPr lang="en-CA" sz="6000" b="1" dirty="0">
                <a:solidFill>
                  <a:srgbClr val="FFFFFF"/>
                </a:solidFill>
              </a:rPr>
            </a:br>
            <a:r>
              <a:rPr lang="en-CA" sz="5400" b="1" dirty="0">
                <a:solidFill>
                  <a:srgbClr val="FFFFFF"/>
                </a:solidFill>
              </a:rPr>
              <a:t>My Own Christmas Day</a:t>
            </a:r>
          </a:p>
        </p:txBody>
      </p:sp>
      <p:sp>
        <p:nvSpPr>
          <p:cNvPr id="3" name="Subtitle 2">
            <a:extLst>
              <a:ext uri="{FF2B5EF4-FFF2-40B4-BE49-F238E27FC236}">
                <a16:creationId xmlns:a16="http://schemas.microsoft.com/office/drawing/2014/main" id="{8CA0CD79-66C5-0F40-0678-BC0EBB604E46}"/>
              </a:ext>
            </a:extLst>
          </p:cNvPr>
          <p:cNvSpPr>
            <a:spLocks noGrp="1"/>
          </p:cNvSpPr>
          <p:nvPr>
            <p:ph type="subTitle" idx="1"/>
          </p:nvPr>
        </p:nvSpPr>
        <p:spPr>
          <a:xfrm>
            <a:off x="2038350" y="1738745"/>
            <a:ext cx="8115300" cy="1004456"/>
          </a:xfrm>
        </p:spPr>
        <p:txBody>
          <a:bodyPr>
            <a:normAutofit/>
          </a:bodyPr>
          <a:lstStyle/>
          <a:p>
            <a:r>
              <a:rPr lang="en-CA" sz="4000" b="1" dirty="0">
                <a:solidFill>
                  <a:srgbClr val="FFFFFF"/>
                </a:solidFill>
              </a:rPr>
              <a:t>				By Chiara </a:t>
            </a:r>
            <a:r>
              <a:rPr lang="en-CA" sz="4000" b="1" dirty="0" err="1">
                <a:solidFill>
                  <a:srgbClr val="FFFFFF"/>
                </a:solidFill>
              </a:rPr>
              <a:t>Lubich</a:t>
            </a:r>
            <a:endParaRPr lang="en-CA" sz="4000" b="1" dirty="0">
              <a:solidFill>
                <a:srgbClr val="FFFFFF"/>
              </a:solidFill>
            </a:endParaRPr>
          </a:p>
        </p:txBody>
      </p:sp>
    </p:spTree>
    <p:extLst>
      <p:ext uri="{BB962C8B-B14F-4D97-AF65-F5344CB8AC3E}">
        <p14:creationId xmlns:p14="http://schemas.microsoft.com/office/powerpoint/2010/main" val="309918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F42F4BFD-D349-4092-8643-BD368AE67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39B36BF9-47A8-4BAA-B4FE-8672D9334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53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D86896-7BAE-D034-65F1-CBBED176AA2D}"/>
              </a:ext>
            </a:extLst>
          </p:cNvPr>
          <p:cNvSpPr>
            <a:spLocks noGrp="1"/>
          </p:cNvSpPr>
          <p:nvPr>
            <p:ph type="title"/>
          </p:nvPr>
        </p:nvSpPr>
        <p:spPr>
          <a:xfrm>
            <a:off x="698530" y="478302"/>
            <a:ext cx="6769070" cy="1050387"/>
          </a:xfrm>
        </p:spPr>
        <p:txBody>
          <a:bodyPr vert="horz" lIns="91440" tIns="45720" rIns="91440" bIns="45720" rtlCol="0" anchor="b">
            <a:normAutofit fontScale="90000"/>
          </a:bodyPr>
          <a:lstStyle/>
          <a:p>
            <a:br>
              <a:rPr lang="en-US" sz="3200" b="1" kern="1200" cap="all" spc="300" baseline="0" dirty="0">
                <a:solidFill>
                  <a:schemeClr val="tx2"/>
                </a:solidFill>
                <a:latin typeface="+mj-lt"/>
                <a:ea typeface="+mj-ea"/>
                <a:cs typeface="+mj-cs"/>
              </a:rPr>
            </a:br>
            <a:br>
              <a:rPr lang="en-US" sz="3200" b="1" kern="1200" cap="all" spc="300" baseline="0" dirty="0">
                <a:solidFill>
                  <a:schemeClr val="tx2"/>
                </a:solidFill>
                <a:latin typeface="+mj-lt"/>
                <a:ea typeface="+mj-ea"/>
                <a:cs typeface="+mj-cs"/>
              </a:rPr>
            </a:br>
            <a:br>
              <a:rPr lang="en-US" sz="3200" b="1" kern="1200" cap="all" spc="300" baseline="0" dirty="0">
                <a:solidFill>
                  <a:schemeClr val="tx2"/>
                </a:solidFill>
                <a:latin typeface="+mj-lt"/>
                <a:ea typeface="+mj-ea"/>
                <a:cs typeface="+mj-cs"/>
              </a:rPr>
            </a:br>
            <a:br>
              <a:rPr lang="en-US" sz="3200" b="1" kern="1200" cap="all" spc="300" baseline="0" dirty="0">
                <a:solidFill>
                  <a:schemeClr val="tx2"/>
                </a:solidFill>
                <a:latin typeface="+mj-lt"/>
                <a:ea typeface="+mj-ea"/>
                <a:cs typeface="+mj-cs"/>
              </a:rPr>
            </a:br>
            <a:br>
              <a:rPr lang="en-US" sz="3200" b="1" kern="1200" cap="all" spc="300" baseline="0" dirty="0">
                <a:solidFill>
                  <a:schemeClr val="tx2"/>
                </a:solidFill>
                <a:latin typeface="+mj-lt"/>
                <a:ea typeface="+mj-ea"/>
                <a:cs typeface="+mj-cs"/>
              </a:rPr>
            </a:br>
            <a:endParaRPr lang="en-US" sz="3200" kern="1200" cap="all" spc="300" baseline="0" dirty="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CDB5D35F-E74C-BC8F-4B36-6794DD04F52C}"/>
              </a:ext>
            </a:extLst>
          </p:cNvPr>
          <p:cNvSpPr>
            <a:spLocks noGrp="1"/>
          </p:cNvSpPr>
          <p:nvPr>
            <p:ph sz="half" idx="1"/>
          </p:nvPr>
        </p:nvSpPr>
        <p:spPr>
          <a:xfrm>
            <a:off x="685800" y="1817154"/>
            <a:ext cx="6823155" cy="3145372"/>
          </a:xfrm>
        </p:spPr>
        <p:txBody>
          <a:bodyPr vert="horz" lIns="91440" tIns="45720" rIns="91440" bIns="45720" rtlCol="0">
            <a:normAutofit/>
          </a:bodyPr>
          <a:lstStyle/>
          <a:p>
            <a:pPr marL="0"/>
            <a:endParaRPr lang="en-US" b="1" dirty="0">
              <a:effectLst/>
            </a:endParaRPr>
          </a:p>
          <a:p>
            <a:pPr marL="0"/>
            <a:endParaRPr lang="en-US" b="1" dirty="0"/>
          </a:p>
          <a:p>
            <a:pPr marL="0" indent="0">
              <a:buNone/>
            </a:pPr>
            <a:r>
              <a:rPr lang="en-US" b="1" dirty="0"/>
              <a:t>		</a:t>
            </a:r>
          </a:p>
          <a:p>
            <a:pPr marL="0" indent="0">
              <a:buNone/>
            </a:pPr>
            <a:r>
              <a:rPr lang="en-US" b="1" dirty="0"/>
              <a:t>	</a:t>
            </a:r>
            <a:r>
              <a:rPr lang="en-US" sz="3600" b="1" dirty="0"/>
              <a:t>i</a:t>
            </a:r>
            <a:r>
              <a:rPr lang="en-US" sz="3600" b="1" dirty="0">
                <a:effectLst/>
              </a:rPr>
              <a:t>n public buildings…</a:t>
            </a:r>
          </a:p>
        </p:txBody>
      </p:sp>
      <p:pic>
        <p:nvPicPr>
          <p:cNvPr id="4097" name="Picture 19" descr="In-person service for mail-in passport requests now available at 300 sites  in Canada - RMOToday.com">
            <a:extLst>
              <a:ext uri="{FF2B5EF4-FFF2-40B4-BE49-F238E27FC236}">
                <a16:creationId xmlns:a16="http://schemas.microsoft.com/office/drawing/2014/main" id="{8ABF6B29-2CEF-1FCA-164D-FD0FD8A402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12940" b="1"/>
          <a:stretch/>
        </p:blipFill>
        <p:spPr bwMode="auto">
          <a:xfrm>
            <a:off x="8839200" y="685798"/>
            <a:ext cx="3060087" cy="280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Content Placeholder 4" descr="Why aren't Public Service Organizations Customer-Centric? | MarketCulture  Blog - Using a Customer Culture for Competitive Advantage">
            <a:extLst>
              <a:ext uri="{FF2B5EF4-FFF2-40B4-BE49-F238E27FC236}">
                <a16:creationId xmlns:a16="http://schemas.microsoft.com/office/drawing/2014/main" id="{95F022E6-D393-07B2-DCA8-073145492B4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8211" r="13205" b="-3"/>
          <a:stretch/>
        </p:blipFill>
        <p:spPr bwMode="auto">
          <a:xfrm>
            <a:off x="8973597" y="3951383"/>
            <a:ext cx="3060000" cy="2729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2">
            <a:extLst>
              <a:ext uri="{FF2B5EF4-FFF2-40B4-BE49-F238E27FC236}">
                <a16:creationId xmlns:a16="http://schemas.microsoft.com/office/drawing/2014/main" id="{FABE673A-08CF-79CC-7E81-2434D12FB622}"/>
              </a:ext>
            </a:extLst>
          </p:cNvPr>
          <p:cNvSpPr>
            <a:spLocks noChangeArrowheads="1"/>
          </p:cNvSpPr>
          <p:nvPr/>
        </p:nvSpPr>
        <p:spPr bwMode="auto">
          <a:xfrm>
            <a:off x="1225119" y="107453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3188550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F3B1-7277-BAB5-BFF4-9B80BF6F4222}"/>
              </a:ext>
            </a:extLst>
          </p:cNvPr>
          <p:cNvSpPr>
            <a:spLocks noGrp="1"/>
          </p:cNvSpPr>
          <p:nvPr>
            <p:ph type="title"/>
          </p:nvPr>
        </p:nvSpPr>
        <p:spPr>
          <a:xfrm>
            <a:off x="301841" y="62144"/>
            <a:ext cx="11736279" cy="747481"/>
          </a:xfrm>
          <a:solidFill>
            <a:schemeClr val="accent1">
              <a:lumMod val="40000"/>
              <a:lumOff val="60000"/>
            </a:schemeClr>
          </a:solidFill>
        </p:spPr>
        <p:txBody>
          <a:bodyPr>
            <a:normAutofit/>
          </a:bodyPr>
          <a:lstStyle/>
          <a:p>
            <a:endParaRPr lang="en-CA" dirty="0"/>
          </a:p>
        </p:txBody>
      </p:sp>
      <p:sp>
        <p:nvSpPr>
          <p:cNvPr id="3" name="Content Placeholder 2">
            <a:extLst>
              <a:ext uri="{FF2B5EF4-FFF2-40B4-BE49-F238E27FC236}">
                <a16:creationId xmlns:a16="http://schemas.microsoft.com/office/drawing/2014/main" id="{8E57F201-A382-D545-F782-C0E262606270}"/>
              </a:ext>
            </a:extLst>
          </p:cNvPr>
          <p:cNvSpPr>
            <a:spLocks noGrp="1"/>
          </p:cNvSpPr>
          <p:nvPr>
            <p:ph sz="half" idx="1"/>
          </p:nvPr>
        </p:nvSpPr>
        <p:spPr>
          <a:xfrm>
            <a:off x="1719383" y="3909218"/>
            <a:ext cx="5031521" cy="4119563"/>
          </a:xfrm>
        </p:spPr>
        <p:txBody>
          <a:bodyPr/>
          <a:lstStyle/>
          <a:p>
            <a:pPr marL="0" indent="0">
              <a:buNone/>
            </a:pPr>
            <a:r>
              <a:rPr lang="en-CA" sz="3200" b="1" dirty="0">
                <a:solidFill>
                  <a:srgbClr val="000000"/>
                </a:solidFill>
                <a:effectLst/>
                <a:ea typeface="Calibri" panose="020F0502020204030204" pitchFamily="34" charset="0"/>
                <a:cs typeface="Times New Roman" panose="02020603050405020304" pitchFamily="18" charset="0"/>
              </a:rPr>
              <a:t>This day of Christmas opens my heart to the whole of humanity. </a:t>
            </a:r>
            <a:endParaRPr lang="en-CA" sz="3200" dirty="0">
              <a:effectLst/>
              <a:ea typeface="Calibri" panose="020F0502020204030204" pitchFamily="34" charset="0"/>
              <a:cs typeface="Times New Roman" panose="02020603050405020304" pitchFamily="18" charset="0"/>
            </a:endParaRPr>
          </a:p>
          <a:p>
            <a:pPr marL="0" indent="0">
              <a:buNone/>
            </a:pPr>
            <a:endParaRPr lang="en-CA" dirty="0"/>
          </a:p>
        </p:txBody>
      </p:sp>
      <p:pic>
        <p:nvPicPr>
          <p:cNvPr id="5" name="Content Placeholder 4" descr="People Of The World Portraits Ethnic Diversity Stock Photo - Download Image  Now - Multiracial Group, Human Face, Image Montage - iStock">
            <a:extLst>
              <a:ext uri="{FF2B5EF4-FFF2-40B4-BE49-F238E27FC236}">
                <a16:creationId xmlns:a16="http://schemas.microsoft.com/office/drawing/2014/main" id="{BC549277-F3A2-221A-4833-4DE86496234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rot="628968">
            <a:off x="7313095" y="2015067"/>
            <a:ext cx="4068000" cy="406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4">
            <a:extLst>
              <a:ext uri="{FF2B5EF4-FFF2-40B4-BE49-F238E27FC236}">
                <a16:creationId xmlns:a16="http://schemas.microsoft.com/office/drawing/2014/main" id="{4BBDD6A2-4847-F4E1-D2F6-EE78C1A4BB28}"/>
              </a:ext>
            </a:extLst>
          </p:cNvPr>
          <p:cNvSpPr>
            <a:spLocks noChangeArrowheads="1"/>
          </p:cNvSpPr>
          <p:nvPr/>
        </p:nvSpPr>
        <p:spPr bwMode="auto">
          <a:xfrm>
            <a:off x="1346071" y="19391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5123" name="Picture 21" descr="Group of Diverse People Standing with Flags Different Countries Stock Image  - Image of freedom, country: 184139587">
            <a:extLst>
              <a:ext uri="{FF2B5EF4-FFF2-40B4-BE49-F238E27FC236}">
                <a16:creationId xmlns:a16="http://schemas.microsoft.com/office/drawing/2014/main" id="{889C8C76-F4C3-DFE4-1401-5B52C98B4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19" t="9024" r="-771" b="7735"/>
          <a:stretch>
            <a:fillRect/>
          </a:stretch>
        </p:blipFill>
        <p:spPr bwMode="auto">
          <a:xfrm>
            <a:off x="1745525" y="1085849"/>
            <a:ext cx="4031958" cy="280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356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8" name="Rectangle 8227">
            <a:extLst>
              <a:ext uri="{FF2B5EF4-FFF2-40B4-BE49-F238E27FC236}">
                <a16:creationId xmlns:a16="http://schemas.microsoft.com/office/drawing/2014/main" id="{12814663-B1D2-4385-8FD8-2BDA44E1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0" name="Rectangle 8229">
            <a:extLst>
              <a:ext uri="{FF2B5EF4-FFF2-40B4-BE49-F238E27FC236}">
                <a16:creationId xmlns:a16="http://schemas.microsoft.com/office/drawing/2014/main" id="{19884FF1-4A1F-46AC-B2FA-61D97BD50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102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0E0B3-08B2-30D8-47FF-B5E48782C556}"/>
              </a:ext>
            </a:extLst>
          </p:cNvPr>
          <p:cNvSpPr>
            <a:spLocks noGrp="1"/>
          </p:cNvSpPr>
          <p:nvPr>
            <p:ph type="title"/>
          </p:nvPr>
        </p:nvSpPr>
        <p:spPr>
          <a:xfrm>
            <a:off x="698527" y="483552"/>
            <a:ext cx="4063973" cy="71124"/>
          </a:xfrm>
        </p:spPr>
        <p:txBody>
          <a:bodyPr vert="horz" lIns="91440" tIns="45720" rIns="91440" bIns="45720" rtlCol="0" anchor="b">
            <a:normAutofit fontScale="90000"/>
          </a:bodyPr>
          <a:lstStyle/>
          <a:p>
            <a:endParaRPr lang="en-US" sz="3200" kern="1200" cap="all" spc="300" baseline="0" dirty="0">
              <a:solidFill>
                <a:schemeClr val="tx2"/>
              </a:solidFill>
              <a:latin typeface="+mj-lt"/>
              <a:ea typeface="+mj-ea"/>
              <a:cs typeface="+mj-cs"/>
            </a:endParaRPr>
          </a:p>
        </p:txBody>
      </p:sp>
      <p:pic>
        <p:nvPicPr>
          <p:cNvPr id="9" name="Picture 8" descr="A picture containing bedclothes&#10;&#10;Description automatically generated">
            <a:extLst>
              <a:ext uri="{FF2B5EF4-FFF2-40B4-BE49-F238E27FC236}">
                <a16:creationId xmlns:a16="http://schemas.microsoft.com/office/drawing/2014/main" id="{4203CF7E-C06D-1DF4-A730-11298683BE80}"/>
              </a:ext>
            </a:extLst>
          </p:cNvPr>
          <p:cNvPicPr>
            <a:picLocks noChangeAspect="1"/>
          </p:cNvPicPr>
          <p:nvPr/>
        </p:nvPicPr>
        <p:blipFill rotWithShape="1">
          <a:blip r:embed="rId2">
            <a:extLst>
              <a:ext uri="{28A0092B-C50C-407E-A947-70E740481C1C}">
                <a14:useLocalDpi xmlns:a14="http://schemas.microsoft.com/office/drawing/2010/main" val="0"/>
              </a:ext>
            </a:extLst>
          </a:blip>
          <a:srcRect l="7984" r="25473" b="3"/>
          <a:stretch/>
        </p:blipFill>
        <p:spPr>
          <a:xfrm>
            <a:off x="6095999" y="685799"/>
            <a:ext cx="2573079" cy="2573078"/>
          </a:xfrm>
          <a:prstGeom prst="rect">
            <a:avLst/>
          </a:prstGeom>
        </p:spPr>
      </p:pic>
      <p:pic>
        <p:nvPicPr>
          <p:cNvPr id="1025" name="Picture 2" descr="Buddhist Prayers">
            <a:extLst>
              <a:ext uri="{FF2B5EF4-FFF2-40B4-BE49-F238E27FC236}">
                <a16:creationId xmlns:a16="http://schemas.microsoft.com/office/drawing/2014/main" id="{5E8BAAC6-8BCD-4930-8941-787A225CE2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6" r="18568" b="-3"/>
          <a:stretch/>
        </p:blipFill>
        <p:spPr bwMode="auto">
          <a:xfrm>
            <a:off x="9009321" y="685799"/>
            <a:ext cx="2496879" cy="25730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8879FE7D-FD67-22A8-61FE-508B0C2676F4}"/>
              </a:ext>
            </a:extLst>
          </p:cNvPr>
          <p:cNvPicPr>
            <a:picLocks noChangeAspect="1"/>
          </p:cNvPicPr>
          <p:nvPr/>
        </p:nvPicPr>
        <p:blipFill rotWithShape="1">
          <a:blip r:embed="rId4">
            <a:extLst>
              <a:ext uri="{28A0092B-C50C-407E-A947-70E740481C1C}">
                <a14:useLocalDpi xmlns:a14="http://schemas.microsoft.com/office/drawing/2010/main" val="0"/>
              </a:ext>
            </a:extLst>
          </a:blip>
          <a:srcRect l="17405" r="26665" b="9735"/>
          <a:stretch/>
        </p:blipFill>
        <p:spPr>
          <a:xfrm>
            <a:off x="5925321" y="3599121"/>
            <a:ext cx="2720112" cy="2736000"/>
          </a:xfrm>
          <a:prstGeom prst="rect">
            <a:avLst/>
          </a:prstGeom>
        </p:spPr>
      </p:pic>
      <p:pic>
        <p:nvPicPr>
          <p:cNvPr id="8207" name="Picture 7" descr="A person reading a book&#10;&#10;Description automatically generated with low confidence">
            <a:extLst>
              <a:ext uri="{FF2B5EF4-FFF2-40B4-BE49-F238E27FC236}">
                <a16:creationId xmlns:a16="http://schemas.microsoft.com/office/drawing/2014/main" id="{929827C6-B645-2668-C698-98905C99CA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38" r="18445"/>
          <a:stretch/>
        </p:blipFill>
        <p:spPr bwMode="auto">
          <a:xfrm>
            <a:off x="9009321" y="3599121"/>
            <a:ext cx="2496879" cy="2573080"/>
          </a:xfrm>
          <a:prstGeom prst="rect">
            <a:avLst/>
          </a:prstGeom>
          <a:extLst>
            <a:ext uri="{909E8E84-426E-40DD-AFC4-6F175D3DCCD1}">
              <a14:hiddenFill xmlns:a14="http://schemas.microsoft.com/office/drawing/2010/main">
                <a:solidFill>
                  <a:srgbClr val="FFFFFF"/>
                </a:solidFill>
              </a14:hiddenFill>
            </a:ext>
          </a:extLst>
        </p:spPr>
      </p:pic>
      <p:sp>
        <p:nvSpPr>
          <p:cNvPr id="28" name="Rectangle 12">
            <a:extLst>
              <a:ext uri="{FF2B5EF4-FFF2-40B4-BE49-F238E27FC236}">
                <a16:creationId xmlns:a16="http://schemas.microsoft.com/office/drawing/2014/main" id="{8099110B-4F75-6BEA-75A4-AB077AEC6DD5}"/>
              </a:ext>
            </a:extLst>
          </p:cNvPr>
          <p:cNvSpPr>
            <a:spLocks noChangeArrowheads="1"/>
          </p:cNvSpPr>
          <p:nvPr/>
        </p:nvSpPr>
        <p:spPr bwMode="auto">
          <a:xfrm>
            <a:off x="8458200" y="4558942"/>
            <a:ext cx="3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5" name="TextBox 34">
            <a:extLst>
              <a:ext uri="{FF2B5EF4-FFF2-40B4-BE49-F238E27FC236}">
                <a16:creationId xmlns:a16="http://schemas.microsoft.com/office/drawing/2014/main" id="{22029576-1CC0-F9B1-624A-93CAFB95500C}"/>
              </a:ext>
            </a:extLst>
          </p:cNvPr>
          <p:cNvSpPr txBox="1"/>
          <p:nvPr/>
        </p:nvSpPr>
        <p:spPr>
          <a:xfrm>
            <a:off x="3047260" y="3043966"/>
            <a:ext cx="6094520" cy="774507"/>
          </a:xfrm>
          <a:prstGeom prst="rect">
            <a:avLst/>
          </a:prstGeom>
          <a:noFill/>
        </p:spPr>
        <p:txBody>
          <a:bodyPr wrap="square">
            <a:spAutoFit/>
          </a:bodyPr>
          <a:lstStyle/>
          <a:p>
            <a:pPr>
              <a:lnSpc>
                <a:spcPct val="107000"/>
              </a:lnSpc>
              <a:spcAft>
                <a:spcPts val="800"/>
              </a:spcAft>
            </a:pPr>
            <a:r>
              <a:rPr lang="en-CA">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CA">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9" name="Rectangle 16">
            <a:extLst>
              <a:ext uri="{FF2B5EF4-FFF2-40B4-BE49-F238E27FC236}">
                <a16:creationId xmlns:a16="http://schemas.microsoft.com/office/drawing/2014/main" id="{3C079B8D-4B3B-CDCE-BBC3-CE014491146A}"/>
              </a:ext>
            </a:extLst>
          </p:cNvPr>
          <p:cNvSpPr>
            <a:spLocks noChangeArrowheads="1"/>
          </p:cNvSpPr>
          <p:nvPr/>
        </p:nvSpPr>
        <p:spPr bwMode="auto">
          <a:xfrm>
            <a:off x="8499447" y="43587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3" name="Rectangle 2">
            <a:extLst>
              <a:ext uri="{FF2B5EF4-FFF2-40B4-BE49-F238E27FC236}">
                <a16:creationId xmlns:a16="http://schemas.microsoft.com/office/drawing/2014/main" id="{7AD54F70-D50B-0B3B-DEE2-C0B86CE82A5A}"/>
              </a:ext>
            </a:extLst>
          </p:cNvPr>
          <p:cNvSpPr>
            <a:spLocks noChangeArrowheads="1"/>
          </p:cNvSpPr>
          <p:nvPr/>
        </p:nvSpPr>
        <p:spPr bwMode="auto">
          <a:xfrm>
            <a:off x="-1025498" y="134572"/>
            <a:ext cx="177388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graphicFrame>
        <p:nvGraphicFramePr>
          <p:cNvPr id="31" name="Content Placeholder 2">
            <a:extLst>
              <a:ext uri="{FF2B5EF4-FFF2-40B4-BE49-F238E27FC236}">
                <a16:creationId xmlns:a16="http://schemas.microsoft.com/office/drawing/2014/main" id="{EAE4F3DE-FB2B-1E0E-00DA-7D36A0B357A7}"/>
              </a:ext>
            </a:extLst>
          </p:cNvPr>
          <p:cNvGraphicFramePr>
            <a:graphicFrameLocks noGrp="1"/>
          </p:cNvGraphicFramePr>
          <p:nvPr>
            <p:ph sz="half" idx="1"/>
            <p:extLst>
              <p:ext uri="{D42A27DB-BD31-4B8C-83A1-F6EECF244321}">
                <p14:modId xmlns:p14="http://schemas.microsoft.com/office/powerpoint/2010/main" val="1456152270"/>
              </p:ext>
            </p:extLst>
          </p:nvPr>
        </p:nvGraphicFramePr>
        <p:xfrm>
          <a:off x="698527" y="940752"/>
          <a:ext cx="4063973" cy="53625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94544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2" name="Rectangle 6151">
            <a:extLst>
              <a:ext uri="{FF2B5EF4-FFF2-40B4-BE49-F238E27FC236}">
                <a16:creationId xmlns:a16="http://schemas.microsoft.com/office/drawing/2014/main" id="{E7D6FD1C-DBFA-4ECE-B5A8-3929CEA3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4" name="Rectangle 6153">
            <a:extLst>
              <a:ext uri="{FF2B5EF4-FFF2-40B4-BE49-F238E27FC236}">
                <a16:creationId xmlns:a16="http://schemas.microsoft.com/office/drawing/2014/main" id="{B439EA69-57A7-423C-A963-7774D5C40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56" name="Rectangle 6155">
            <a:extLst>
              <a:ext uri="{FF2B5EF4-FFF2-40B4-BE49-F238E27FC236}">
                <a16:creationId xmlns:a16="http://schemas.microsoft.com/office/drawing/2014/main" id="{B7F0F56A-2FEC-44C4-AF01-662DD2AE2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1"/>
            <a:ext cx="10820401"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BF11A-4BD8-C216-10AB-DC64421673C0}"/>
              </a:ext>
            </a:extLst>
          </p:cNvPr>
          <p:cNvSpPr>
            <a:spLocks noGrp="1"/>
          </p:cNvSpPr>
          <p:nvPr>
            <p:ph type="title"/>
          </p:nvPr>
        </p:nvSpPr>
        <p:spPr>
          <a:xfrm>
            <a:off x="1371600" y="1129086"/>
            <a:ext cx="9486900" cy="737814"/>
          </a:xfrm>
        </p:spPr>
        <p:txBody>
          <a:bodyPr vert="horz" lIns="91440" tIns="45720" rIns="91440" bIns="45720" rtlCol="0" anchor="b">
            <a:normAutofit/>
          </a:bodyPr>
          <a:lstStyle/>
          <a:p>
            <a:r>
              <a:rPr lang="en-US" sz="3200" kern="1200" cap="all" spc="300" baseline="0" dirty="0">
                <a:solidFill>
                  <a:schemeClr val="tx2"/>
                </a:solidFill>
                <a:latin typeface="+mj-lt"/>
                <a:ea typeface="+mj-ea"/>
                <a:cs typeface="+mj-cs"/>
              </a:rPr>
              <a:t> </a:t>
            </a:r>
          </a:p>
        </p:txBody>
      </p:sp>
      <p:pic>
        <p:nvPicPr>
          <p:cNvPr id="5" name="Content Placeholder 4" descr="Chiara Lubich. Che bel sorriso di cielo! | Católico, Céu, Chia">
            <a:extLst>
              <a:ext uri="{FF2B5EF4-FFF2-40B4-BE49-F238E27FC236}">
                <a16:creationId xmlns:a16="http://schemas.microsoft.com/office/drawing/2014/main" id="{53F78243-49E5-8DAF-91A1-17DE557C881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415" r="-3" b="34590"/>
          <a:stretch/>
        </p:blipFill>
        <p:spPr bwMode="auto">
          <a:xfrm>
            <a:off x="1031717" y="2229409"/>
            <a:ext cx="2268694" cy="1656000"/>
          </a:xfrm>
          <a:prstGeom prst="rect">
            <a:avLst/>
          </a:prstGeom>
          <a:noFill/>
          <a:extLst>
            <a:ext uri="{53640926-AAD7-44D8-BBD7-CCE9431645EC}">
              <a14:shadowObscured xmlns:a14="http://schemas.microsoft.com/office/drawing/2010/main"/>
            </a:ext>
          </a:extLst>
        </p:spPr>
      </p:pic>
      <p:pic>
        <p:nvPicPr>
          <p:cNvPr id="6147" name="Picture 1" descr="A picture containing music, brass&#10;&#10;Description automatically generated">
            <a:extLst>
              <a:ext uri="{FF2B5EF4-FFF2-40B4-BE49-F238E27FC236}">
                <a16:creationId xmlns:a16="http://schemas.microsoft.com/office/drawing/2014/main" id="{6EDC037C-B555-5F71-5F5F-C51EB277C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89" r="-5" b="-5"/>
          <a:stretch/>
        </p:blipFill>
        <p:spPr bwMode="auto">
          <a:xfrm>
            <a:off x="6205862" y="2211409"/>
            <a:ext cx="2318013" cy="16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hiara Lubich - NewCity PH">
            <a:extLst>
              <a:ext uri="{FF2B5EF4-FFF2-40B4-BE49-F238E27FC236}">
                <a16:creationId xmlns:a16="http://schemas.microsoft.com/office/drawing/2014/main" id="{4CEC1A72-D271-9ABF-DDB6-1C2F91F639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36" r="3" b="35938"/>
          <a:stretch/>
        </p:blipFill>
        <p:spPr bwMode="auto">
          <a:xfrm>
            <a:off x="8738003" y="2243932"/>
            <a:ext cx="2318013" cy="1692000"/>
          </a:xfrm>
          <a:prstGeom prst="rect">
            <a:avLst/>
          </a:prstGeom>
          <a:noFill/>
        </p:spPr>
      </p:pic>
      <p:pic>
        <p:nvPicPr>
          <p:cNvPr id="6145" name="Picture 4" descr="Tenth anniversary of Chiara Lubich of Focolare Movement - Vatican News">
            <a:extLst>
              <a:ext uri="{FF2B5EF4-FFF2-40B4-BE49-F238E27FC236}">
                <a16:creationId xmlns:a16="http://schemas.microsoft.com/office/drawing/2014/main" id="{9F41742E-2440-FDD2-3CB6-89E2B507B8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41" r="14396" b="-1"/>
          <a:stretch/>
        </p:blipFill>
        <p:spPr bwMode="auto">
          <a:xfrm>
            <a:off x="3563858" y="2197164"/>
            <a:ext cx="2268694" cy="1656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FE5DA62-91DF-E629-88A8-47268E007561}"/>
              </a:ext>
            </a:extLst>
          </p:cNvPr>
          <p:cNvSpPr>
            <a:spLocks noGrp="1"/>
          </p:cNvSpPr>
          <p:nvPr>
            <p:ph sz="half" idx="1"/>
          </p:nvPr>
        </p:nvSpPr>
        <p:spPr>
          <a:xfrm>
            <a:off x="1371599" y="3963285"/>
            <a:ext cx="9486901" cy="1765629"/>
          </a:xfrm>
        </p:spPr>
        <p:txBody>
          <a:bodyPr vert="horz" lIns="91440" tIns="45720" rIns="91440" bIns="45720" rtlCol="0" anchor="ctr">
            <a:normAutofit/>
          </a:bodyPr>
          <a:lstStyle/>
          <a:p>
            <a:pPr marL="0" algn="ctr">
              <a:lnSpc>
                <a:spcPct val="90000"/>
              </a:lnSpc>
            </a:pPr>
            <a:endParaRPr lang="en-US" b="1" dirty="0">
              <a:effectLst/>
            </a:endParaRPr>
          </a:p>
          <a:p>
            <a:pPr marL="0" indent="0" algn="ctr">
              <a:lnSpc>
                <a:spcPct val="90000"/>
              </a:lnSpc>
              <a:buNone/>
            </a:pPr>
            <a:r>
              <a:rPr lang="en-US" sz="3600" b="1" dirty="0"/>
              <a:t>E</a:t>
            </a:r>
            <a:r>
              <a:rPr lang="en-US" sz="3600" b="1" dirty="0">
                <a:effectLst/>
              </a:rPr>
              <a:t>very Christmas then, I always ask myself, “How many more Christmases will I see in my life?” </a:t>
            </a:r>
          </a:p>
          <a:p>
            <a:pPr algn="ctr">
              <a:lnSpc>
                <a:spcPct val="90000"/>
              </a:lnSpc>
            </a:pPr>
            <a:endParaRPr lang="en-US" dirty="0"/>
          </a:p>
        </p:txBody>
      </p:sp>
      <p:sp>
        <p:nvSpPr>
          <p:cNvPr id="6" name="Rectangle 2">
            <a:extLst>
              <a:ext uri="{FF2B5EF4-FFF2-40B4-BE49-F238E27FC236}">
                <a16:creationId xmlns:a16="http://schemas.microsoft.com/office/drawing/2014/main" id="{38C5DF4C-F843-E299-D919-1A9E0DFD0E43}"/>
              </a:ext>
            </a:extLst>
          </p:cNvPr>
          <p:cNvSpPr>
            <a:spLocks noChangeArrowheads="1"/>
          </p:cNvSpPr>
          <p:nvPr/>
        </p:nvSpPr>
        <p:spPr bwMode="auto">
          <a:xfrm>
            <a:off x="9084366" y="5367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Rectangle 4">
            <a:extLst>
              <a:ext uri="{FF2B5EF4-FFF2-40B4-BE49-F238E27FC236}">
                <a16:creationId xmlns:a16="http://schemas.microsoft.com/office/drawing/2014/main" id="{159027B4-0927-C07B-FB5D-47019AF187A4}"/>
              </a:ext>
            </a:extLst>
          </p:cNvPr>
          <p:cNvSpPr>
            <a:spLocks noChangeArrowheads="1"/>
          </p:cNvSpPr>
          <p:nvPr/>
        </p:nvSpPr>
        <p:spPr bwMode="auto">
          <a:xfrm>
            <a:off x="7861197" y="38185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2880095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6E35D0A1-7921-42F1-A436-EF231090DD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3" name="Rectangle 7182">
            <a:extLst>
              <a:ext uri="{FF2B5EF4-FFF2-40B4-BE49-F238E27FC236}">
                <a16:creationId xmlns:a16="http://schemas.microsoft.com/office/drawing/2014/main" id="{1ADD4D50-2813-4333-87B6-31247C388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101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A8910-561D-2DC1-9079-7DDFAE75FB3C}"/>
              </a:ext>
            </a:extLst>
          </p:cNvPr>
          <p:cNvSpPr>
            <a:spLocks noGrp="1"/>
          </p:cNvSpPr>
          <p:nvPr>
            <p:ph type="title"/>
          </p:nvPr>
        </p:nvSpPr>
        <p:spPr>
          <a:xfrm>
            <a:off x="698527" y="473446"/>
            <a:ext cx="4729393" cy="192535"/>
          </a:xfrm>
        </p:spPr>
        <p:txBody>
          <a:bodyPr vert="horz" lIns="91440" tIns="45720" rIns="91440" bIns="45720" rtlCol="0" anchor="b">
            <a:normAutofit fontScale="90000"/>
          </a:bodyPr>
          <a:lstStyle/>
          <a:p>
            <a:endParaRPr lang="en-US" sz="3200" kern="1200" cap="all" spc="300" baseline="0" dirty="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8E8325B1-6E88-198F-7AFC-EF3950D9E6E1}"/>
              </a:ext>
            </a:extLst>
          </p:cNvPr>
          <p:cNvSpPr>
            <a:spLocks noGrp="1"/>
          </p:cNvSpPr>
          <p:nvPr>
            <p:ph sz="half" idx="1"/>
          </p:nvPr>
        </p:nvSpPr>
        <p:spPr>
          <a:xfrm>
            <a:off x="757678" y="950259"/>
            <a:ext cx="4729392" cy="4179238"/>
          </a:xfrm>
        </p:spPr>
        <p:txBody>
          <a:bodyPr vert="horz" lIns="91440" tIns="45720" rIns="91440" bIns="45720" rtlCol="0">
            <a:normAutofit lnSpcReduction="10000"/>
          </a:bodyPr>
          <a:lstStyle/>
          <a:p>
            <a:pPr marL="0"/>
            <a:endParaRPr lang="en-US" b="1" dirty="0">
              <a:effectLst/>
            </a:endParaRPr>
          </a:p>
          <a:p>
            <a:pPr marL="0" indent="0">
              <a:buNone/>
            </a:pPr>
            <a:r>
              <a:rPr lang="en-US" sz="3200" b="1" dirty="0">
                <a:effectLst/>
              </a:rPr>
              <a:t>This question, which has no answer, helps me to live every year as if it were my last, with a greater awareness of that particular day that will signal for me the beginning of the life that never dies.</a:t>
            </a:r>
            <a:endParaRPr lang="en-US" sz="3200" dirty="0">
              <a:effectLst/>
            </a:endParaRPr>
          </a:p>
          <a:p>
            <a:pPr marL="0"/>
            <a:endParaRPr lang="en-US" dirty="0"/>
          </a:p>
        </p:txBody>
      </p:sp>
      <p:pic>
        <p:nvPicPr>
          <p:cNvPr id="7169" name="Picture 24" descr="Premium Photo | Resurrection of jesus christ bible story the exit from the  empty stone tomb is flooded with light a thrown laurel wreath and a shroud  on the floor religious easter">
            <a:extLst>
              <a:ext uri="{FF2B5EF4-FFF2-40B4-BE49-F238E27FC236}">
                <a16:creationId xmlns:a16="http://schemas.microsoft.com/office/drawing/2014/main" id="{FE0936F0-6AA2-4DCA-4F3B-4F7FAB5AD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7" r="18258" b="1"/>
          <a:stretch/>
        </p:blipFill>
        <p:spPr bwMode="auto">
          <a:xfrm>
            <a:off x="7155543" y="255228"/>
            <a:ext cx="4208397" cy="3356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Content Placeholder 10" descr="Life After Death Experiences – What is the Temperature in Heaven">
            <a:extLst>
              <a:ext uri="{FF2B5EF4-FFF2-40B4-BE49-F238E27FC236}">
                <a16:creationId xmlns:a16="http://schemas.microsoft.com/office/drawing/2014/main" id="{A1E3DE82-8B72-9CB7-1D33-08B0882C86F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1539" r="2" b="1207"/>
          <a:stretch/>
        </p:blipFill>
        <p:spPr bwMode="auto">
          <a:xfrm>
            <a:off x="7020539" y="3859572"/>
            <a:ext cx="4724402" cy="2743200"/>
          </a:xfrm>
          <a:prstGeom prst="rect">
            <a:avLst/>
          </a:prstGeom>
          <a:ln>
            <a:noFill/>
          </a:ln>
          <a:effectLst>
            <a:softEdge rad="112500"/>
          </a:effectLst>
        </p:spPr>
      </p:pic>
      <p:sp>
        <p:nvSpPr>
          <p:cNvPr id="10" name="Rectangle 2">
            <a:extLst>
              <a:ext uri="{FF2B5EF4-FFF2-40B4-BE49-F238E27FC236}">
                <a16:creationId xmlns:a16="http://schemas.microsoft.com/office/drawing/2014/main" id="{136F156A-9F03-3F66-DCE7-AD76DD0CCB49}"/>
              </a:ext>
            </a:extLst>
          </p:cNvPr>
          <p:cNvSpPr>
            <a:spLocks noChangeArrowheads="1"/>
          </p:cNvSpPr>
          <p:nvPr/>
        </p:nvSpPr>
        <p:spPr bwMode="auto">
          <a:xfrm>
            <a:off x="6583460" y="170476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96613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F3167-0AC3-9E03-997D-6DAAA3B5923D}"/>
              </a:ext>
            </a:extLst>
          </p:cNvPr>
          <p:cNvSpPr>
            <a:spLocks noGrp="1"/>
          </p:cNvSpPr>
          <p:nvPr>
            <p:ph type="title"/>
          </p:nvPr>
        </p:nvSpPr>
        <p:spPr/>
        <p:txBody>
          <a:bodyPr/>
          <a:lstStyle/>
          <a:p>
            <a:endParaRPr lang="en-CA"/>
          </a:p>
        </p:txBody>
      </p:sp>
      <p:pic>
        <p:nvPicPr>
          <p:cNvPr id="5" name="Content Placeholder 4" descr="A picture containing calendar&#10;&#10;Description automatically generated">
            <a:extLst>
              <a:ext uri="{FF2B5EF4-FFF2-40B4-BE49-F238E27FC236}">
                <a16:creationId xmlns:a16="http://schemas.microsoft.com/office/drawing/2014/main" id="{D510095E-BA2B-F40B-EBB0-8BE30C4124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129"/>
          <a:stretch/>
        </p:blipFill>
        <p:spPr>
          <a:xfrm>
            <a:off x="1333500" y="457181"/>
            <a:ext cx="9167612" cy="6192000"/>
          </a:xfrm>
        </p:spPr>
      </p:pic>
    </p:spTree>
    <p:extLst>
      <p:ext uri="{BB962C8B-B14F-4D97-AF65-F5344CB8AC3E}">
        <p14:creationId xmlns:p14="http://schemas.microsoft.com/office/powerpoint/2010/main" val="279567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02C0BBC-5A77-4D52-BD92-71B0400B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66A8F4-67ED-471E-B755-B80A788C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BFFC2-A756-8BB6-E07B-0973DE775A6E}"/>
              </a:ext>
            </a:extLst>
          </p:cNvPr>
          <p:cNvSpPr>
            <a:spLocks noGrp="1"/>
          </p:cNvSpPr>
          <p:nvPr>
            <p:ph type="title"/>
          </p:nvPr>
        </p:nvSpPr>
        <p:spPr>
          <a:xfrm>
            <a:off x="4640238" y="248575"/>
            <a:ext cx="3041651" cy="437223"/>
          </a:xfrm>
        </p:spPr>
        <p:txBody>
          <a:bodyPr vert="horz" lIns="91440" tIns="45720" rIns="91440" bIns="45720" rtlCol="0" anchor="b">
            <a:normAutofit fontScale="90000"/>
          </a:bodyPr>
          <a:lstStyle/>
          <a:p>
            <a:endParaRPr lang="en-US" sz="2800" kern="1200" cap="all" spc="300" baseline="0" dirty="0">
              <a:solidFill>
                <a:schemeClr val="tx2"/>
              </a:solidFill>
              <a:latin typeface="+mj-lt"/>
              <a:ea typeface="+mj-ea"/>
              <a:cs typeface="+mj-cs"/>
            </a:endParaRPr>
          </a:p>
        </p:txBody>
      </p:sp>
      <p:pic>
        <p:nvPicPr>
          <p:cNvPr id="4" name="Picture 4" descr="Who invented the crib of Jesus and nativity scene? - The Templar Knight">
            <a:extLst>
              <a:ext uri="{FF2B5EF4-FFF2-40B4-BE49-F238E27FC236}">
                <a16:creationId xmlns:a16="http://schemas.microsoft.com/office/drawing/2014/main" id="{677F3EA6-2B6E-A8E2-D7C8-E765287FD3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58" r="29763"/>
          <a:stretch/>
        </p:blipFill>
        <p:spPr bwMode="auto">
          <a:xfrm>
            <a:off x="20" y="10"/>
            <a:ext cx="33908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06D0A1-815F-183C-F834-37D27D9F8B65}"/>
              </a:ext>
            </a:extLst>
          </p:cNvPr>
          <p:cNvSpPr>
            <a:spLocks noGrp="1"/>
          </p:cNvSpPr>
          <p:nvPr>
            <p:ph sz="half" idx="1"/>
          </p:nvPr>
        </p:nvSpPr>
        <p:spPr>
          <a:xfrm>
            <a:off x="4557785" y="-523783"/>
            <a:ext cx="3290075" cy="5621785"/>
          </a:xfrm>
        </p:spPr>
        <p:txBody>
          <a:bodyPr vert="horz" lIns="91440" tIns="45720" rIns="91440" bIns="45720" rtlCol="0">
            <a:noAutofit/>
          </a:bodyPr>
          <a:lstStyle/>
          <a:p>
            <a:pPr marL="0" indent="0" algn="ctr">
              <a:buNone/>
            </a:pPr>
            <a:endParaRPr lang="en-US" sz="2800" b="1" dirty="0">
              <a:effectLst/>
            </a:endParaRPr>
          </a:p>
          <a:p>
            <a:pPr marL="0" indent="0" algn="ctr">
              <a:buNone/>
            </a:pPr>
            <a:endParaRPr lang="en-US" sz="2800" b="1" dirty="0">
              <a:effectLst/>
            </a:endParaRPr>
          </a:p>
          <a:p>
            <a:pPr marL="0" indent="0" algn="ctr">
              <a:buNone/>
            </a:pPr>
            <a:r>
              <a:rPr lang="en-US" sz="2800" b="1" dirty="0">
                <a:effectLst/>
              </a:rPr>
              <a:t>Christmas, feast of the birth of Jesus, is for me the reply of God and the Church to a need of the soul: to hear repeated to me every year through that commemoration of that fact so sweet, so sublime, so simple and so deep that God loves me.</a:t>
            </a:r>
          </a:p>
          <a:p>
            <a:pPr marL="0" indent="0" algn="ctr">
              <a:buNone/>
            </a:pPr>
            <a:endParaRPr lang="en-US" sz="2800" dirty="0">
              <a:effectLst/>
            </a:endParaRPr>
          </a:p>
        </p:txBody>
      </p:sp>
      <p:pic>
        <p:nvPicPr>
          <p:cNvPr id="8" name="Content Placeholder 4" descr="MINI LIGHTED EASEL BACK 8X6 THE NATIVITY">
            <a:extLst>
              <a:ext uri="{FF2B5EF4-FFF2-40B4-BE49-F238E27FC236}">
                <a16:creationId xmlns:a16="http://schemas.microsoft.com/office/drawing/2014/main" id="{55FB62E9-6492-6432-EC38-8E8DD98F853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009" r="21107"/>
          <a:stretch/>
        </p:blipFill>
        <p:spPr bwMode="auto">
          <a:xfrm>
            <a:off x="8839201" y="10"/>
            <a:ext cx="3352800" cy="6857990"/>
          </a:xfrm>
          <a:prstGeom prst="rect">
            <a:avLst/>
          </a:prstGeom>
          <a:noFill/>
        </p:spPr>
      </p:pic>
    </p:spTree>
    <p:extLst>
      <p:ext uri="{BB962C8B-B14F-4D97-AF65-F5344CB8AC3E}">
        <p14:creationId xmlns:p14="http://schemas.microsoft.com/office/powerpoint/2010/main" val="258025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2C0BBC-5A77-4D52-BD92-71B0400BE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66A8F4-67ED-471E-B755-B80A788C4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798"/>
            <a:ext cx="4076700" cy="5486401"/>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D3B31-D8B5-774D-EF98-E54FB998CD92}"/>
              </a:ext>
            </a:extLst>
          </p:cNvPr>
          <p:cNvSpPr>
            <a:spLocks noGrp="1"/>
          </p:cNvSpPr>
          <p:nvPr>
            <p:ph type="title"/>
          </p:nvPr>
        </p:nvSpPr>
        <p:spPr>
          <a:xfrm flipV="1">
            <a:off x="4567358" y="166255"/>
            <a:ext cx="3114531" cy="79751"/>
          </a:xfrm>
        </p:spPr>
        <p:txBody>
          <a:bodyPr vert="horz" lIns="91440" tIns="45720" rIns="91440" bIns="45720" rtlCol="0" anchor="b">
            <a:normAutofit fontScale="90000"/>
          </a:bodyPr>
          <a:lstStyle/>
          <a:p>
            <a:endParaRPr lang="en-US" sz="2800" kern="1200" cap="all" spc="300" baseline="0" dirty="0">
              <a:solidFill>
                <a:schemeClr val="tx2"/>
              </a:solidFill>
              <a:latin typeface="+mj-lt"/>
              <a:ea typeface="+mj-ea"/>
              <a:cs typeface="+mj-cs"/>
            </a:endParaRPr>
          </a:p>
        </p:txBody>
      </p:sp>
      <p:pic>
        <p:nvPicPr>
          <p:cNvPr id="7" name="Picture 6" descr="Free street light Photos &amp; Pictures | FreeImages">
            <a:extLst>
              <a:ext uri="{FF2B5EF4-FFF2-40B4-BE49-F238E27FC236}">
                <a16:creationId xmlns:a16="http://schemas.microsoft.com/office/drawing/2014/main" id="{EFF2FF60-2A4B-BF41-4A95-2461F66BC0FE}"/>
              </a:ext>
            </a:extLst>
          </p:cNvPr>
          <p:cNvPicPr>
            <a:picLocks noChangeAspect="1"/>
          </p:cNvPicPr>
          <p:nvPr/>
        </p:nvPicPr>
        <p:blipFill rotWithShape="1">
          <a:blip r:embed="rId2">
            <a:extLst>
              <a:ext uri="{28A0092B-C50C-407E-A947-70E740481C1C}">
                <a14:useLocalDpi xmlns:a14="http://schemas.microsoft.com/office/drawing/2010/main" val="0"/>
              </a:ext>
            </a:extLst>
          </a:blip>
          <a:srcRect l="28622" r="40352" b="1"/>
          <a:stretch/>
        </p:blipFill>
        <p:spPr bwMode="auto">
          <a:xfrm>
            <a:off x="20" y="10"/>
            <a:ext cx="3390880" cy="6857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a:extLst>
              <a:ext uri="{FF2B5EF4-FFF2-40B4-BE49-F238E27FC236}">
                <a16:creationId xmlns:a16="http://schemas.microsoft.com/office/drawing/2014/main" id="{91155CA5-A9BA-D6A3-B77A-88AAB965207F}"/>
              </a:ext>
            </a:extLst>
          </p:cNvPr>
          <p:cNvSpPr>
            <a:spLocks noGrp="1"/>
          </p:cNvSpPr>
          <p:nvPr>
            <p:ph sz="half" idx="1"/>
          </p:nvPr>
        </p:nvSpPr>
        <p:spPr>
          <a:xfrm>
            <a:off x="4447714" y="1121290"/>
            <a:ext cx="3234176" cy="4611117"/>
          </a:xfrm>
        </p:spPr>
        <p:txBody>
          <a:bodyPr vert="horz" lIns="91440" tIns="45720" rIns="91440" bIns="45720" rtlCol="0">
            <a:normAutofit fontScale="77500" lnSpcReduction="20000"/>
          </a:bodyPr>
          <a:lstStyle/>
          <a:p>
            <a:pPr marL="0" indent="0" algn="ctr">
              <a:lnSpc>
                <a:spcPct val="90000"/>
              </a:lnSpc>
              <a:buNone/>
            </a:pPr>
            <a:r>
              <a:rPr lang="en-US" sz="3600" b="1" dirty="0">
                <a:effectLst/>
              </a:rPr>
              <a:t>Yes, if in my existence I am able to fulfill my deepest aspirations, it is only because God has looked upon me, as he has looked upon everyone, and has become man to give me the laws of life that, like a light along the road, help me to walk safely toward our common destiny.</a:t>
            </a:r>
          </a:p>
          <a:p>
            <a:pPr algn="ctr">
              <a:lnSpc>
                <a:spcPct val="90000"/>
              </a:lnSpc>
            </a:pPr>
            <a:endParaRPr lang="en-US" sz="2000" dirty="0"/>
          </a:p>
        </p:txBody>
      </p:sp>
      <p:pic>
        <p:nvPicPr>
          <p:cNvPr id="6" name="Content Placeholder 5" descr="Tips to increase night time driving safety | TranBC">
            <a:extLst>
              <a:ext uri="{FF2B5EF4-FFF2-40B4-BE49-F238E27FC236}">
                <a16:creationId xmlns:a16="http://schemas.microsoft.com/office/drawing/2014/main" id="{2FA48284-B014-8CC2-B06B-3F0B08755F4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6126" r="27208"/>
          <a:stretch/>
        </p:blipFill>
        <p:spPr bwMode="auto">
          <a:xfrm>
            <a:off x="8839201" y="10"/>
            <a:ext cx="3352800" cy="6857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93170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8AEA3-DAE5-9CBF-359F-0F2452CB620D}"/>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F617A91E-FEE8-98C5-D560-F3463EB5E742}"/>
              </a:ext>
            </a:extLst>
          </p:cNvPr>
          <p:cNvSpPr>
            <a:spLocks noGrp="1"/>
          </p:cNvSpPr>
          <p:nvPr>
            <p:ph sz="half" idx="1"/>
          </p:nvPr>
        </p:nvSpPr>
        <p:spPr>
          <a:xfrm>
            <a:off x="909758" y="1531736"/>
            <a:ext cx="5031521" cy="4645227"/>
          </a:xfrm>
          <a:solidFill>
            <a:schemeClr val="accent1">
              <a:lumMod val="40000"/>
              <a:lumOff val="60000"/>
            </a:schemeClr>
          </a:solidFill>
        </p:spPr>
        <p:txBody>
          <a:bodyPr>
            <a:normAutofit/>
          </a:bodyPr>
          <a:lstStyle/>
          <a:p>
            <a:pPr marL="0" indent="0" algn="ctr">
              <a:spcBef>
                <a:spcPts val="0"/>
              </a:spcBef>
              <a:buNone/>
            </a:pPr>
            <a:r>
              <a:rPr lang="en-US" sz="3200" b="1" dirty="0">
                <a:effectLst/>
              </a:rPr>
              <a:t>But Christmas for me is not just a commemoration, however meaningful.</a:t>
            </a:r>
          </a:p>
          <a:p>
            <a:pPr marL="0" indent="0" algn="ctr">
              <a:spcBef>
                <a:spcPts val="0"/>
              </a:spcBef>
              <a:buNone/>
            </a:pPr>
            <a:r>
              <a:rPr lang="en-US" sz="3200" b="1" dirty="0">
                <a:effectLst/>
              </a:rPr>
              <a:t>It spurs me on to work toward restoring the presence of Christ in the midst of the society in which I live. </a:t>
            </a:r>
            <a:endParaRPr lang="en-US" sz="3200" dirty="0"/>
          </a:p>
          <a:p>
            <a:pPr marL="0" indent="0">
              <a:buNone/>
            </a:pPr>
            <a:endParaRPr lang="en-CA" dirty="0"/>
          </a:p>
        </p:txBody>
      </p:sp>
      <p:sp>
        <p:nvSpPr>
          <p:cNvPr id="4" name="Content Placeholder 3">
            <a:extLst>
              <a:ext uri="{FF2B5EF4-FFF2-40B4-BE49-F238E27FC236}">
                <a16:creationId xmlns:a16="http://schemas.microsoft.com/office/drawing/2014/main" id="{092D68F2-E752-D304-05E9-A84D07C00409}"/>
              </a:ext>
            </a:extLst>
          </p:cNvPr>
          <p:cNvSpPr>
            <a:spLocks noGrp="1"/>
          </p:cNvSpPr>
          <p:nvPr>
            <p:ph sz="half" idx="2"/>
          </p:nvPr>
        </p:nvSpPr>
        <p:spPr>
          <a:xfrm>
            <a:off x="12507949" y="4016821"/>
            <a:ext cx="5847859" cy="4436823"/>
          </a:xfrm>
        </p:spPr>
        <p:txBody>
          <a:bodyPr>
            <a:normAutofit/>
          </a:bodyPr>
          <a:lstStyle/>
          <a:p>
            <a:pPr marL="0" indent="0">
              <a:buNone/>
            </a:pPr>
            <a:endParaRPr lang="en-CA" dirty="0"/>
          </a:p>
        </p:txBody>
      </p:sp>
      <p:sp>
        <p:nvSpPr>
          <p:cNvPr id="6" name="Rectangle 4">
            <a:extLst>
              <a:ext uri="{FF2B5EF4-FFF2-40B4-BE49-F238E27FC236}">
                <a16:creationId xmlns:a16="http://schemas.microsoft.com/office/drawing/2014/main" id="{2B531F5E-C033-0DF3-9B8B-E7786814D438}"/>
              </a:ext>
            </a:extLst>
          </p:cNvPr>
          <p:cNvSpPr>
            <a:spLocks noChangeArrowheads="1"/>
          </p:cNvSpPr>
          <p:nvPr/>
        </p:nvSpPr>
        <p:spPr bwMode="auto">
          <a:xfrm>
            <a:off x="6242541" y="2580243"/>
            <a:ext cx="5847859" cy="38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CA"/>
          </a:p>
        </p:txBody>
      </p:sp>
      <p:pic>
        <p:nvPicPr>
          <p:cNvPr id="1027" name="Picture 27" descr="Tips For Photographing Large Groups - Savage Universal">
            <a:extLst>
              <a:ext uri="{FF2B5EF4-FFF2-40B4-BE49-F238E27FC236}">
                <a16:creationId xmlns:a16="http://schemas.microsoft.com/office/drawing/2014/main" id="{D1426031-5CC4-536E-E53D-2CD2FA068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94" t="11488" r="2094" b="-2061"/>
          <a:stretch>
            <a:fillRect/>
          </a:stretch>
        </p:blipFill>
        <p:spPr bwMode="auto">
          <a:xfrm>
            <a:off x="6242541" y="2019853"/>
            <a:ext cx="5847859" cy="443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76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2546713-DF96-41B2-8180-3EEC5B8023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74676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5F2CEA-AF60-52C4-6B53-2871819F6702}"/>
              </a:ext>
            </a:extLst>
          </p:cNvPr>
          <p:cNvSpPr>
            <a:spLocks noGrp="1"/>
          </p:cNvSpPr>
          <p:nvPr>
            <p:ph type="title"/>
          </p:nvPr>
        </p:nvSpPr>
        <p:spPr>
          <a:xfrm>
            <a:off x="698528" y="511126"/>
            <a:ext cx="6083272" cy="1031634"/>
          </a:xfrm>
        </p:spPr>
        <p:txBody>
          <a:bodyPr vert="horz" lIns="91440" tIns="45720" rIns="91440" bIns="45720" rtlCol="0" anchor="b">
            <a:normAutofit/>
          </a:bodyPr>
          <a:lstStyle/>
          <a:p>
            <a:endParaRPr lang="en-US" sz="3200" kern="1200" cap="all" spc="300" baseline="0" dirty="0">
              <a:solidFill>
                <a:schemeClr val="tx2"/>
              </a:solidFill>
              <a:latin typeface="+mj-lt"/>
              <a:ea typeface="+mj-ea"/>
              <a:cs typeface="+mj-cs"/>
            </a:endParaRPr>
          </a:p>
        </p:txBody>
      </p:sp>
      <p:sp>
        <p:nvSpPr>
          <p:cNvPr id="3" name="Content Placeholder 2">
            <a:extLst>
              <a:ext uri="{FF2B5EF4-FFF2-40B4-BE49-F238E27FC236}">
                <a16:creationId xmlns:a16="http://schemas.microsoft.com/office/drawing/2014/main" id="{7E0D1D73-2578-C7AB-0C41-EE2AB2DCA472}"/>
              </a:ext>
            </a:extLst>
          </p:cNvPr>
          <p:cNvSpPr>
            <a:spLocks noGrp="1"/>
          </p:cNvSpPr>
          <p:nvPr>
            <p:ph sz="half" idx="1"/>
          </p:nvPr>
        </p:nvSpPr>
        <p:spPr>
          <a:xfrm>
            <a:off x="213064" y="1829287"/>
            <a:ext cx="6556009" cy="4342914"/>
          </a:xfrm>
        </p:spPr>
        <p:txBody>
          <a:bodyPr vert="horz" lIns="91440" tIns="45720" rIns="91440" bIns="45720" rtlCol="0">
            <a:normAutofit/>
          </a:bodyPr>
          <a:lstStyle/>
          <a:p>
            <a:pPr marL="0"/>
            <a:endParaRPr lang="en-US" b="1" dirty="0">
              <a:effectLst/>
            </a:endParaRPr>
          </a:p>
          <a:p>
            <a:pPr marL="0"/>
            <a:endParaRPr lang="en-US" b="1" dirty="0"/>
          </a:p>
          <a:p>
            <a:pPr marL="0" indent="0" algn="ctr">
              <a:buNone/>
            </a:pPr>
            <a:r>
              <a:rPr lang="en-US" sz="3600" b="1" dirty="0">
                <a:effectLst/>
              </a:rPr>
              <a:t>He is there where two or more are united in his name </a:t>
            </a:r>
          </a:p>
          <a:p>
            <a:pPr marL="0" indent="0" algn="ctr">
              <a:buNone/>
            </a:pPr>
            <a:r>
              <a:rPr lang="en-US" sz="3600" b="1" dirty="0">
                <a:effectLst/>
              </a:rPr>
              <a:t>(Mt </a:t>
            </a:r>
            <a:r>
              <a:rPr lang="en-US" sz="3600" b="1">
                <a:effectLst/>
              </a:rPr>
              <a:t>18:20),</a:t>
            </a:r>
            <a:endParaRPr lang="en-US" sz="3600" b="1" dirty="0"/>
          </a:p>
          <a:p>
            <a:endParaRPr lang="en-US" dirty="0"/>
          </a:p>
        </p:txBody>
      </p:sp>
      <p:pic>
        <p:nvPicPr>
          <p:cNvPr id="5" name="Picture 29" descr="6,598 Young Children Sitting On Grass And Studying Stock Photos, Pictures &amp;  Royalty-Free Images - iStock">
            <a:extLst>
              <a:ext uri="{FF2B5EF4-FFF2-40B4-BE49-F238E27FC236}">
                <a16:creationId xmlns:a16="http://schemas.microsoft.com/office/drawing/2014/main" id="{0A963CAF-89E5-D616-76A1-05ED9F13242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8876" r="17532" b="1"/>
          <a:stretch/>
        </p:blipFill>
        <p:spPr bwMode="auto">
          <a:xfrm rot="958160">
            <a:off x="7980862" y="411627"/>
            <a:ext cx="2871583" cy="25850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88AB140F-27FF-3E87-95E2-84B1CEE8838D}"/>
              </a:ext>
            </a:extLst>
          </p:cNvPr>
          <p:cNvSpPr>
            <a:spLocks noChangeArrowheads="1"/>
          </p:cNvSpPr>
          <p:nvPr/>
        </p:nvSpPr>
        <p:spPr bwMode="auto">
          <a:xfrm>
            <a:off x="8131946" y="36671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9219" name="Picture 28" descr="1,440,517 Small Group Of People Stock Photos, Pictures &amp; Royalty-Free  Images - iStock">
            <a:extLst>
              <a:ext uri="{FF2B5EF4-FFF2-40B4-BE49-F238E27FC236}">
                <a16:creationId xmlns:a16="http://schemas.microsoft.com/office/drawing/2014/main" id="{116BF7B3-6D84-44F4-9AF4-BC010ADE3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379" r="5045"/>
          <a:stretch>
            <a:fillRect/>
          </a:stretch>
        </p:blipFill>
        <p:spPr bwMode="auto">
          <a:xfrm>
            <a:off x="7861573" y="4121619"/>
            <a:ext cx="3672000" cy="1956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00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2F9C-1F8E-4FE8-A612-7F97F0C7B78B}"/>
              </a:ext>
            </a:extLst>
          </p:cNvPr>
          <p:cNvSpPr>
            <a:spLocks noGrp="1"/>
          </p:cNvSpPr>
          <p:nvPr>
            <p:ph type="title"/>
          </p:nvPr>
        </p:nvSpPr>
        <p:spPr/>
        <p:txBody>
          <a:bodyPr/>
          <a:lstStyle/>
          <a:p>
            <a:endParaRPr lang="en-CA" dirty="0"/>
          </a:p>
        </p:txBody>
      </p:sp>
      <p:pic>
        <p:nvPicPr>
          <p:cNvPr id="4" name="Content Placeholder 4" descr="A picture containing nature, night sky&#10;&#10;Description automatically generated">
            <a:extLst>
              <a:ext uri="{FF2B5EF4-FFF2-40B4-BE49-F238E27FC236}">
                <a16:creationId xmlns:a16="http://schemas.microsoft.com/office/drawing/2014/main" id="{574F2C1A-921E-913B-458F-EF143E3814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190" r="9981" b="9090"/>
          <a:stretch/>
        </p:blipFill>
        <p:spPr>
          <a:xfrm>
            <a:off x="640773" y="366980"/>
            <a:ext cx="10179627" cy="7526455"/>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D9A7FCB0-1F85-AF0C-E52E-63C4E52E75DF}"/>
              </a:ext>
            </a:extLst>
          </p:cNvPr>
          <p:cNvSpPr txBox="1"/>
          <p:nvPr/>
        </p:nvSpPr>
        <p:spPr>
          <a:xfrm>
            <a:off x="1773381" y="4130208"/>
            <a:ext cx="8769927" cy="707886"/>
          </a:xfrm>
          <a:prstGeom prst="rect">
            <a:avLst/>
          </a:prstGeom>
          <a:noFill/>
        </p:spPr>
        <p:txBody>
          <a:bodyPr wrap="square" rtlCol="0">
            <a:spAutoFit/>
          </a:bodyPr>
          <a:lstStyle/>
          <a:p>
            <a:pPr algn="ctr"/>
            <a:r>
              <a:rPr lang="en-CA" sz="4000" b="1">
                <a:solidFill>
                  <a:schemeClr val="bg1"/>
                </a:solidFill>
                <a:latin typeface="+mj-lt"/>
              </a:rPr>
              <a:t>like </a:t>
            </a:r>
            <a:r>
              <a:rPr lang="en-CA" sz="4000" b="1" dirty="0">
                <a:solidFill>
                  <a:schemeClr val="bg1"/>
                </a:solidFill>
                <a:latin typeface="+mj-lt"/>
              </a:rPr>
              <a:t>an everyday spiritual Christmas</a:t>
            </a:r>
          </a:p>
        </p:txBody>
      </p:sp>
    </p:spTree>
    <p:extLst>
      <p:ext uri="{BB962C8B-B14F-4D97-AF65-F5344CB8AC3E}">
        <p14:creationId xmlns:p14="http://schemas.microsoft.com/office/powerpoint/2010/main" val="316968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2" name="Rectangle 8201">
            <a:extLst>
              <a:ext uri="{FF2B5EF4-FFF2-40B4-BE49-F238E27FC236}">
                <a16:creationId xmlns:a16="http://schemas.microsoft.com/office/drawing/2014/main" id="{52EF0E33-776D-494A-8A41-381EC6C93F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3" name="Rectangle 8203">
            <a:extLst>
              <a:ext uri="{FF2B5EF4-FFF2-40B4-BE49-F238E27FC236}">
                <a16:creationId xmlns:a16="http://schemas.microsoft.com/office/drawing/2014/main" id="{112D01D7-E963-40F4-8993-614F96B6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0900" y="0"/>
            <a:ext cx="5437668"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6512E-996E-DFF4-F1C8-657CA8A08EC8}"/>
              </a:ext>
            </a:extLst>
          </p:cNvPr>
          <p:cNvSpPr>
            <a:spLocks noGrp="1"/>
          </p:cNvSpPr>
          <p:nvPr>
            <p:ph type="title"/>
          </p:nvPr>
        </p:nvSpPr>
        <p:spPr>
          <a:xfrm>
            <a:off x="3945415" y="329610"/>
            <a:ext cx="4404003" cy="1212116"/>
          </a:xfrm>
        </p:spPr>
        <p:txBody>
          <a:bodyPr vert="horz" lIns="91440" tIns="45720" rIns="91440" bIns="45720" rtlCol="0" anchor="b">
            <a:normAutofit fontScale="90000"/>
          </a:bodyPr>
          <a:lstStyle/>
          <a:p>
            <a:br>
              <a:rPr lang="en-US" sz="2700" b="1" kern="1200" cap="all" spc="300" baseline="0" dirty="0">
                <a:solidFill>
                  <a:schemeClr val="tx2"/>
                </a:solidFill>
                <a:latin typeface="+mj-lt"/>
                <a:ea typeface="+mj-ea"/>
                <a:cs typeface="+mj-cs"/>
              </a:rPr>
            </a:br>
            <a:br>
              <a:rPr lang="en-US" sz="2700" b="1" kern="1200" cap="all" spc="300" baseline="0" dirty="0">
                <a:solidFill>
                  <a:schemeClr val="tx2"/>
                </a:solidFill>
                <a:latin typeface="+mj-lt"/>
                <a:ea typeface="+mj-ea"/>
                <a:cs typeface="+mj-cs"/>
              </a:rPr>
            </a:br>
            <a:br>
              <a:rPr lang="en-US" sz="2700" b="1" kern="1200" cap="all" spc="300" baseline="0" dirty="0">
                <a:solidFill>
                  <a:schemeClr val="tx2"/>
                </a:solidFill>
                <a:latin typeface="+mj-lt"/>
                <a:ea typeface="+mj-ea"/>
                <a:cs typeface="+mj-cs"/>
              </a:rPr>
            </a:br>
            <a:br>
              <a:rPr lang="en-US" sz="2700" b="1" kern="1200" cap="all" spc="300" baseline="0" dirty="0">
                <a:solidFill>
                  <a:schemeClr val="tx2"/>
                </a:solidFill>
                <a:latin typeface="+mj-lt"/>
                <a:ea typeface="+mj-ea"/>
                <a:cs typeface="+mj-cs"/>
              </a:rPr>
            </a:br>
            <a:br>
              <a:rPr lang="en-US" sz="2700" kern="1200" cap="all" spc="300" baseline="0" dirty="0">
                <a:solidFill>
                  <a:schemeClr val="tx2"/>
                </a:solidFill>
                <a:effectLst/>
                <a:latin typeface="+mj-lt"/>
                <a:ea typeface="+mj-ea"/>
                <a:cs typeface="+mj-cs"/>
              </a:rPr>
            </a:br>
            <a:endParaRPr lang="en-US" sz="2700" kern="1200" cap="all" spc="300" baseline="0" dirty="0">
              <a:solidFill>
                <a:schemeClr val="tx2"/>
              </a:solidFill>
              <a:latin typeface="+mj-lt"/>
              <a:ea typeface="+mj-ea"/>
              <a:cs typeface="+mj-cs"/>
            </a:endParaRPr>
          </a:p>
        </p:txBody>
      </p:sp>
      <p:pic>
        <p:nvPicPr>
          <p:cNvPr id="13" name="Content Placeholder 12" descr="A group of children sitting on the floor&#10;&#10;Description automatically generated with low confidence">
            <a:extLst>
              <a:ext uri="{FF2B5EF4-FFF2-40B4-BE49-F238E27FC236}">
                <a16:creationId xmlns:a16="http://schemas.microsoft.com/office/drawing/2014/main" id="{1AC651AA-E1DD-AA01-92C5-A39E7B42A9C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9822" y="945018"/>
            <a:ext cx="3456000" cy="1817192"/>
          </a:xfrm>
          <a:prstGeom prst="rect">
            <a:avLst/>
          </a:prstGeom>
          <a:ln>
            <a:noFill/>
          </a:ln>
          <a:effectLst>
            <a:softEdge rad="112500"/>
          </a:effectLst>
        </p:spPr>
      </p:pic>
      <p:pic>
        <p:nvPicPr>
          <p:cNvPr id="8195" name="Picture 11" descr="A family playing a board game&#10;&#10;Description automatically generated with medium confidence">
            <a:extLst>
              <a:ext uri="{FF2B5EF4-FFF2-40B4-BE49-F238E27FC236}">
                <a16:creationId xmlns:a16="http://schemas.microsoft.com/office/drawing/2014/main" id="{DC309E4E-E899-5EFD-13E3-C3B3CDA768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426" y="3865025"/>
            <a:ext cx="3029503" cy="2533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83E595A-9D4C-4269-6057-44805E819015}"/>
              </a:ext>
            </a:extLst>
          </p:cNvPr>
          <p:cNvSpPr>
            <a:spLocks noGrp="1"/>
          </p:cNvSpPr>
          <p:nvPr>
            <p:ph sz="half" idx="1"/>
          </p:nvPr>
        </p:nvSpPr>
        <p:spPr>
          <a:xfrm>
            <a:off x="4008473" y="1830322"/>
            <a:ext cx="4210493" cy="4526028"/>
          </a:xfrm>
        </p:spPr>
        <p:txBody>
          <a:bodyPr vert="horz" lIns="91440" tIns="45720" rIns="91440" bIns="45720" rtlCol="0">
            <a:normAutofit/>
          </a:bodyPr>
          <a:lstStyle/>
          <a:p>
            <a:endParaRPr lang="en-US" dirty="0"/>
          </a:p>
          <a:p>
            <a:endParaRPr lang="en-US" dirty="0"/>
          </a:p>
          <a:p>
            <a:endParaRPr lang="en-US" dirty="0"/>
          </a:p>
          <a:p>
            <a:pPr marL="0" indent="0">
              <a:buNone/>
            </a:pPr>
            <a:r>
              <a:rPr lang="en-US" b="1" dirty="0"/>
              <a:t>	</a:t>
            </a:r>
            <a:r>
              <a:rPr lang="en-US" sz="3600" b="1" dirty="0"/>
              <a:t>in homes,		</a:t>
            </a:r>
            <a:r>
              <a:rPr lang="en-US" sz="3200" b="1" dirty="0"/>
              <a:t>			</a:t>
            </a:r>
            <a:r>
              <a:rPr lang="en-US" b="1" dirty="0"/>
              <a:t>	</a:t>
            </a:r>
            <a:endParaRPr lang="en-US" b="1" dirty="0">
              <a:effectLst/>
            </a:endParaRPr>
          </a:p>
          <a:p>
            <a:pPr marL="0" indent="0">
              <a:buNone/>
            </a:pPr>
            <a:r>
              <a:rPr lang="en-US" b="1" dirty="0"/>
              <a:t>		</a:t>
            </a:r>
            <a:endParaRPr lang="en-US" dirty="0"/>
          </a:p>
        </p:txBody>
      </p:sp>
      <p:pic>
        <p:nvPicPr>
          <p:cNvPr id="8197" name="Picture 31" descr="Gardening Kids Grandmother Her Grandchild Enjoying Stock Photo 1239450052 |  Shutterstock">
            <a:extLst>
              <a:ext uri="{FF2B5EF4-FFF2-40B4-BE49-F238E27FC236}">
                <a16:creationId xmlns:a16="http://schemas.microsoft.com/office/drawing/2014/main" id="{D4B4176B-0C27-D967-C261-252367637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970"/>
          <a:stretch>
            <a:fillRect/>
          </a:stretch>
        </p:blipFill>
        <p:spPr bwMode="auto">
          <a:xfrm>
            <a:off x="8983770" y="381963"/>
            <a:ext cx="2983329" cy="270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A group of people sitting at a table with food&#10;&#10;Description automatically generated with medium confidence">
            <a:extLst>
              <a:ext uri="{FF2B5EF4-FFF2-40B4-BE49-F238E27FC236}">
                <a16:creationId xmlns:a16="http://schemas.microsoft.com/office/drawing/2014/main" id="{67949E75-8072-3BBC-A96D-DC618EE3CA10}"/>
              </a:ext>
            </a:extLst>
          </p:cNvPr>
          <p:cNvPicPr>
            <a:picLocks noChangeAspect="1"/>
          </p:cNvPicPr>
          <p:nvPr/>
        </p:nvPicPr>
        <p:blipFill rotWithShape="1">
          <a:blip r:embed="rId5">
            <a:extLst>
              <a:ext uri="{28A0092B-C50C-407E-A947-70E740481C1C}">
                <a14:useLocalDpi xmlns:a14="http://schemas.microsoft.com/office/drawing/2010/main" val="0"/>
              </a:ext>
            </a:extLst>
          </a:blip>
          <a:srcRect l="-1299" t="-8850" r="1299" b="8850"/>
          <a:stretch/>
        </p:blipFill>
        <p:spPr bwMode="auto">
          <a:xfrm>
            <a:off x="8828568" y="3495697"/>
            <a:ext cx="3196140" cy="2956264"/>
          </a:xfrm>
          <a:prstGeom prst="rect">
            <a:avLst/>
          </a:prstGeom>
          <a:ln>
            <a:noFill/>
          </a:ln>
          <a:effectLst>
            <a:softEdge rad="112500"/>
          </a:effectLst>
          <a:extLst>
            <a:ext uri="{53640926-AAD7-44D8-BBD7-CCE9431645EC}">
              <a14:shadowObscured xmlns:a14="http://schemas.microsoft.com/office/drawing/2010/main"/>
            </a:ext>
          </a:extLst>
        </p:spPr>
      </p:pic>
      <p:sp>
        <p:nvSpPr>
          <p:cNvPr id="6" name="Rectangle 2">
            <a:extLst>
              <a:ext uri="{FF2B5EF4-FFF2-40B4-BE49-F238E27FC236}">
                <a16:creationId xmlns:a16="http://schemas.microsoft.com/office/drawing/2014/main" id="{F85E28F9-5C4A-D68B-0D1B-0B0943FFC958}"/>
              </a:ext>
            </a:extLst>
          </p:cNvPr>
          <p:cNvSpPr>
            <a:spLocks noChangeArrowheads="1"/>
          </p:cNvSpPr>
          <p:nvPr/>
        </p:nvSpPr>
        <p:spPr bwMode="auto">
          <a:xfrm>
            <a:off x="7368466" y="41200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1" name="Rectangle 4">
            <a:extLst>
              <a:ext uri="{FF2B5EF4-FFF2-40B4-BE49-F238E27FC236}">
                <a16:creationId xmlns:a16="http://schemas.microsoft.com/office/drawing/2014/main" id="{CFFF728B-1A30-09B1-136D-C25D786D06F9}"/>
              </a:ext>
            </a:extLst>
          </p:cNvPr>
          <p:cNvSpPr>
            <a:spLocks noChangeArrowheads="1"/>
          </p:cNvSpPr>
          <p:nvPr/>
        </p:nvSpPr>
        <p:spPr bwMode="auto">
          <a:xfrm>
            <a:off x="372862" y="120292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14" name="Rectangle 6">
            <a:extLst>
              <a:ext uri="{FF2B5EF4-FFF2-40B4-BE49-F238E27FC236}">
                <a16:creationId xmlns:a16="http://schemas.microsoft.com/office/drawing/2014/main" id="{32EE659D-5B23-276A-8E4F-5B205FC8D6F3}"/>
              </a:ext>
            </a:extLst>
          </p:cNvPr>
          <p:cNvSpPr>
            <a:spLocks noChangeArrowheads="1"/>
          </p:cNvSpPr>
          <p:nvPr/>
        </p:nvSpPr>
        <p:spPr bwMode="auto">
          <a:xfrm>
            <a:off x="613041" y="45166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76199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A2CF-9939-5442-0F49-8A7ED94BA2E3}"/>
              </a:ext>
            </a:extLst>
          </p:cNvPr>
          <p:cNvSpPr>
            <a:spLocks noGrp="1"/>
          </p:cNvSpPr>
          <p:nvPr>
            <p:ph type="title"/>
          </p:nvPr>
        </p:nvSpPr>
        <p:spPr>
          <a:xfrm>
            <a:off x="0" y="566278"/>
            <a:ext cx="12191999" cy="965458"/>
          </a:xfrm>
          <a:solidFill>
            <a:schemeClr val="tx2">
              <a:lumMod val="25000"/>
              <a:lumOff val="75000"/>
            </a:schemeClr>
          </a:solidFill>
        </p:spPr>
        <p:txBody>
          <a:bodyPr/>
          <a:lstStyle/>
          <a:p>
            <a:endParaRPr lang="en-CA" dirty="0"/>
          </a:p>
        </p:txBody>
      </p:sp>
      <p:sp>
        <p:nvSpPr>
          <p:cNvPr id="3" name="Content Placeholder 2">
            <a:extLst>
              <a:ext uri="{FF2B5EF4-FFF2-40B4-BE49-F238E27FC236}">
                <a16:creationId xmlns:a16="http://schemas.microsoft.com/office/drawing/2014/main" id="{5C7CB485-8FDE-DAC3-E258-84D3F0285A78}"/>
              </a:ext>
            </a:extLst>
          </p:cNvPr>
          <p:cNvSpPr>
            <a:spLocks noGrp="1"/>
          </p:cNvSpPr>
          <p:nvPr>
            <p:ph sz="half" idx="1"/>
          </p:nvPr>
        </p:nvSpPr>
        <p:spPr/>
        <p:txBody>
          <a:bodyPr>
            <a:normAutofit/>
          </a:bodyPr>
          <a:lstStyle/>
          <a:p>
            <a:pPr marL="0" indent="0">
              <a:buNone/>
            </a:pPr>
            <a:endParaRPr lang="en-CA" sz="3600" b="1" dirty="0">
              <a:solidFill>
                <a:srgbClr val="000000"/>
              </a:solidFill>
              <a:effectLst/>
              <a:latin typeface="Times New Roman" panose="02020603050405020304" pitchFamily="18" charset="0"/>
              <a:ea typeface="Calibri" panose="020F0502020204030204" pitchFamily="34" charset="0"/>
            </a:endParaRPr>
          </a:p>
          <a:p>
            <a:pPr marL="0" indent="0">
              <a:buNone/>
            </a:pPr>
            <a:endParaRPr lang="en-CA" sz="3600" b="1" dirty="0">
              <a:solidFill>
                <a:srgbClr val="000000"/>
              </a:solidFill>
              <a:latin typeface="Times New Roman" panose="02020603050405020304" pitchFamily="18" charset="0"/>
              <a:ea typeface="Calibri" panose="020F0502020204030204" pitchFamily="34" charset="0"/>
            </a:endParaRPr>
          </a:p>
          <a:p>
            <a:pPr marL="0" indent="0" algn="ctr">
              <a:buNone/>
            </a:pPr>
            <a:endParaRPr lang="en-CA" sz="3600" b="1" dirty="0">
              <a:solidFill>
                <a:srgbClr val="000000"/>
              </a:solidFill>
              <a:latin typeface="Times New Roman" panose="02020603050405020304" pitchFamily="18" charset="0"/>
              <a:ea typeface="Calibri" panose="020F0502020204030204" pitchFamily="34" charset="0"/>
            </a:endParaRPr>
          </a:p>
          <a:p>
            <a:pPr marL="0" indent="0" algn="ctr">
              <a:buNone/>
            </a:pPr>
            <a:endParaRPr lang="en-CA" sz="3600" b="1" dirty="0">
              <a:solidFill>
                <a:srgbClr val="000000"/>
              </a:solidFill>
              <a:effectLst/>
              <a:latin typeface="Times New Roman" panose="02020603050405020304" pitchFamily="18" charset="0"/>
              <a:ea typeface="Calibri" panose="020F0502020204030204" pitchFamily="34" charset="0"/>
            </a:endParaRPr>
          </a:p>
          <a:p>
            <a:pPr marL="0" indent="0" algn="ctr">
              <a:buNone/>
            </a:pPr>
            <a:r>
              <a:rPr lang="en-CA" sz="3600" b="1" dirty="0">
                <a:solidFill>
                  <a:srgbClr val="000000"/>
                </a:solidFill>
                <a:effectLst/>
                <a:latin typeface="Times New Roman" panose="02020603050405020304" pitchFamily="18" charset="0"/>
                <a:ea typeface="Calibri" panose="020F0502020204030204" pitchFamily="34" charset="0"/>
              </a:rPr>
              <a:t>in factories, </a:t>
            </a:r>
            <a:endParaRPr lang="en-CA" sz="3600" dirty="0"/>
          </a:p>
        </p:txBody>
      </p:sp>
      <p:sp>
        <p:nvSpPr>
          <p:cNvPr id="4" name="Content Placeholder 3">
            <a:extLst>
              <a:ext uri="{FF2B5EF4-FFF2-40B4-BE49-F238E27FC236}">
                <a16:creationId xmlns:a16="http://schemas.microsoft.com/office/drawing/2014/main" id="{6E0DB80D-4682-CA6E-3B71-4CA483F0659F}"/>
              </a:ext>
            </a:extLst>
          </p:cNvPr>
          <p:cNvSpPr>
            <a:spLocks noGrp="1"/>
          </p:cNvSpPr>
          <p:nvPr>
            <p:ph sz="half" idx="2"/>
          </p:nvPr>
        </p:nvSpPr>
        <p:spPr>
          <a:xfrm>
            <a:off x="12361408" y="3241015"/>
            <a:ext cx="5016834" cy="4119562"/>
          </a:xfrm>
        </p:spPr>
        <p:txBody>
          <a:bodyPr/>
          <a:lstStyle/>
          <a:p>
            <a:pPr marL="0" indent="0">
              <a:buNone/>
            </a:pPr>
            <a:endParaRPr lang="en-CA" dirty="0"/>
          </a:p>
        </p:txBody>
      </p:sp>
      <p:sp>
        <p:nvSpPr>
          <p:cNvPr id="5" name="Rectangle 2">
            <a:extLst>
              <a:ext uri="{FF2B5EF4-FFF2-40B4-BE49-F238E27FC236}">
                <a16:creationId xmlns:a16="http://schemas.microsoft.com/office/drawing/2014/main" id="{C6B11841-BCF1-ACEC-87F4-6731CDB421E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049" name="Picture 32" descr="people sitting on chair inside room">
            <a:extLst>
              <a:ext uri="{FF2B5EF4-FFF2-40B4-BE49-F238E27FC236}">
                <a16:creationId xmlns:a16="http://schemas.microsoft.com/office/drawing/2014/main" id="{E29E0E61-8F04-1C3F-BB9A-1EEEF0F85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214"/>
          <a:stretch>
            <a:fillRect/>
          </a:stretch>
        </p:blipFill>
        <p:spPr bwMode="auto">
          <a:xfrm>
            <a:off x="7467870" y="4117181"/>
            <a:ext cx="3814372" cy="262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144B452D-BA73-EF46-BB7B-5D4A77AD627E}"/>
              </a:ext>
            </a:extLst>
          </p:cNvPr>
          <p:cNvSpPr>
            <a:spLocks noChangeArrowheads="1"/>
          </p:cNvSpPr>
          <p:nvPr/>
        </p:nvSpPr>
        <p:spPr bwMode="auto">
          <a:xfrm>
            <a:off x="6096000" y="11836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7" name="Rectangle 6">
            <a:extLst>
              <a:ext uri="{FF2B5EF4-FFF2-40B4-BE49-F238E27FC236}">
                <a16:creationId xmlns:a16="http://schemas.microsoft.com/office/drawing/2014/main" id="{C108DA17-D785-42CC-EDAE-11A887F8E7B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2053" name="Picture 12" descr="A group of people in a room&#10;&#10;Description automatically generated with low confidence">
            <a:extLst>
              <a:ext uri="{FF2B5EF4-FFF2-40B4-BE49-F238E27FC236}">
                <a16:creationId xmlns:a16="http://schemas.microsoft.com/office/drawing/2014/main" id="{B52B24AA-6765-9112-DB07-62F532BCB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63" y="2057400"/>
            <a:ext cx="3790283" cy="241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descr="Free Photo | Factory workers working in production line">
            <a:extLst>
              <a:ext uri="{FF2B5EF4-FFF2-40B4-BE49-F238E27FC236}">
                <a16:creationId xmlns:a16="http://schemas.microsoft.com/office/drawing/2014/main" id="{1B531E95-661A-6B1E-0DA5-9FCEF89FFC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1436" y="1543775"/>
            <a:ext cx="3599815" cy="2399030"/>
          </a:xfrm>
          <a:prstGeom prst="ellipse">
            <a:avLst/>
          </a:prstGeom>
          <a:ln>
            <a:noFill/>
          </a:ln>
          <a:effectLst>
            <a:softEdge rad="112500"/>
          </a:effectLst>
        </p:spPr>
      </p:pic>
    </p:spTree>
    <p:extLst>
      <p:ext uri="{BB962C8B-B14F-4D97-AF65-F5344CB8AC3E}">
        <p14:creationId xmlns:p14="http://schemas.microsoft.com/office/powerpoint/2010/main" val="3015285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C2DA3-C762-8C5B-8E14-44282A5695DA}"/>
              </a:ext>
            </a:extLst>
          </p:cNvPr>
          <p:cNvSpPr>
            <a:spLocks noGrp="1"/>
          </p:cNvSpPr>
          <p:nvPr>
            <p:ph type="title"/>
          </p:nvPr>
        </p:nvSpPr>
        <p:spPr>
          <a:xfrm>
            <a:off x="-64655" y="225137"/>
            <a:ext cx="12256655" cy="1306599"/>
          </a:xfrm>
          <a:solidFill>
            <a:schemeClr val="accent1">
              <a:lumMod val="40000"/>
              <a:lumOff val="60000"/>
            </a:schemeClr>
          </a:solidFill>
        </p:spPr>
        <p:txBody>
          <a:bodyPr>
            <a:normAutofit fontScale="90000"/>
          </a:bodyPr>
          <a:lstStyle/>
          <a:p>
            <a:br>
              <a:rPr lang="en-CA" sz="3600" b="1" dirty="0">
                <a:solidFill>
                  <a:srgbClr val="000000"/>
                </a:solidFill>
                <a:effectLst/>
                <a:ea typeface="Calibri" panose="020F0502020204030204" pitchFamily="34" charset="0"/>
              </a:rPr>
            </a:br>
            <a:r>
              <a:rPr lang="en-CA" sz="3600" b="1" dirty="0">
                <a:solidFill>
                  <a:srgbClr val="000000"/>
                </a:solidFill>
                <a:effectLst/>
                <a:ea typeface="Calibri" panose="020F0502020204030204" pitchFamily="34" charset="0"/>
              </a:rPr>
              <a:t> </a:t>
            </a:r>
            <a:br>
              <a:rPr lang="en-CA" sz="3600" dirty="0"/>
            </a:br>
            <a:br>
              <a:rPr lang="en-CA" sz="3600" dirty="0"/>
            </a:br>
            <a:br>
              <a:rPr lang="en-CA" sz="3600" dirty="0"/>
            </a:br>
            <a:br>
              <a:rPr lang="en-CA" sz="3600" dirty="0"/>
            </a:br>
            <a:r>
              <a:rPr lang="en-CA" sz="4000" b="1" cap="none" spc="0" dirty="0">
                <a:solidFill>
                  <a:srgbClr val="000000"/>
                </a:solidFill>
                <a:effectLst/>
                <a:ea typeface="Calibri" panose="020F0502020204030204" pitchFamily="34" charset="0"/>
              </a:rPr>
              <a:t>in schools, </a:t>
            </a:r>
            <a:br>
              <a:rPr lang="en-CA" sz="4000" cap="none" spc="0" dirty="0"/>
            </a:br>
            <a:endParaRPr lang="en-CA" sz="4000" spc="0" dirty="0"/>
          </a:p>
        </p:txBody>
      </p:sp>
      <p:sp>
        <p:nvSpPr>
          <p:cNvPr id="3" name="Content Placeholder 2">
            <a:extLst>
              <a:ext uri="{FF2B5EF4-FFF2-40B4-BE49-F238E27FC236}">
                <a16:creationId xmlns:a16="http://schemas.microsoft.com/office/drawing/2014/main" id="{F5FA03B0-15A9-321F-85E7-05007F8E4DEF}"/>
              </a:ext>
            </a:extLst>
          </p:cNvPr>
          <p:cNvSpPr>
            <a:spLocks noGrp="1"/>
          </p:cNvSpPr>
          <p:nvPr>
            <p:ph sz="half" idx="1"/>
          </p:nvPr>
        </p:nvSpPr>
        <p:spPr/>
        <p:txBody>
          <a:bodyPr>
            <a:normAutofit/>
          </a:bodyPr>
          <a:lstStyle/>
          <a:p>
            <a:pPr marL="0" indent="0" algn="ctr">
              <a:buNone/>
            </a:pPr>
            <a:endParaRPr lang="en-CA" sz="3600" b="1" dirty="0">
              <a:solidFill>
                <a:srgbClr val="000000"/>
              </a:solidFill>
              <a:effectLst/>
              <a:latin typeface="Times New Roman" panose="02020603050405020304" pitchFamily="18" charset="0"/>
              <a:ea typeface="Calibri" panose="020F0502020204030204" pitchFamily="34" charset="0"/>
            </a:endParaRPr>
          </a:p>
          <a:p>
            <a:pPr marL="0" indent="0" algn="ctr">
              <a:buNone/>
            </a:pPr>
            <a:endParaRPr lang="en-CA" sz="3600" b="1" dirty="0">
              <a:solidFill>
                <a:srgbClr val="000000"/>
              </a:solidFill>
              <a:latin typeface="Times New Roman" panose="02020603050405020304" pitchFamily="18" charset="0"/>
              <a:ea typeface="Calibri" panose="020F0502020204030204" pitchFamily="34" charset="0"/>
            </a:endParaRPr>
          </a:p>
          <a:p>
            <a:pPr marL="0" indent="0" algn="ctr">
              <a:buNone/>
            </a:pPr>
            <a:endParaRPr lang="en-CA" sz="3600" b="1" dirty="0">
              <a:solidFill>
                <a:srgbClr val="000000"/>
              </a:solidFill>
              <a:effectLst/>
              <a:latin typeface="Times New Roman" panose="02020603050405020304" pitchFamily="18" charset="0"/>
              <a:ea typeface="Calibri" panose="020F0502020204030204" pitchFamily="34" charset="0"/>
            </a:endParaRPr>
          </a:p>
          <a:p>
            <a:pPr marL="0" indent="0" algn="ctr">
              <a:buNone/>
            </a:pPr>
            <a:endParaRPr lang="en-CA" sz="3600" b="1" dirty="0">
              <a:solidFill>
                <a:srgbClr val="000000"/>
              </a:solidFill>
              <a:latin typeface="Times New Roman" panose="02020603050405020304" pitchFamily="18" charset="0"/>
              <a:ea typeface="Calibri" panose="020F0502020204030204" pitchFamily="34" charset="0"/>
            </a:endParaRPr>
          </a:p>
          <a:p>
            <a:pPr marL="0" indent="0" algn="ctr">
              <a:buNone/>
            </a:pPr>
            <a:r>
              <a:rPr lang="en-CA" sz="3600" b="1" dirty="0">
                <a:solidFill>
                  <a:srgbClr val="000000"/>
                </a:solidFill>
                <a:effectLst/>
                <a:latin typeface="Times New Roman" panose="02020603050405020304" pitchFamily="18" charset="0"/>
                <a:ea typeface="Calibri" panose="020F0502020204030204" pitchFamily="34" charset="0"/>
              </a:rPr>
              <a:t> </a:t>
            </a:r>
            <a:endParaRPr lang="en-CA" sz="3600" dirty="0"/>
          </a:p>
        </p:txBody>
      </p:sp>
      <p:sp>
        <p:nvSpPr>
          <p:cNvPr id="4" name="Content Placeholder 3">
            <a:extLst>
              <a:ext uri="{FF2B5EF4-FFF2-40B4-BE49-F238E27FC236}">
                <a16:creationId xmlns:a16="http://schemas.microsoft.com/office/drawing/2014/main" id="{01712BA1-0057-D037-034B-415DC8526873}"/>
              </a:ext>
            </a:extLst>
          </p:cNvPr>
          <p:cNvSpPr>
            <a:spLocks noGrp="1"/>
          </p:cNvSpPr>
          <p:nvPr>
            <p:ph sz="half" idx="2"/>
          </p:nvPr>
        </p:nvSpPr>
        <p:spPr>
          <a:xfrm>
            <a:off x="12990058" y="3657601"/>
            <a:ext cx="5016834" cy="4119562"/>
          </a:xfrm>
        </p:spPr>
        <p:txBody>
          <a:bodyPr/>
          <a:lstStyle/>
          <a:p>
            <a:endParaRPr lang="en-CA" dirty="0"/>
          </a:p>
        </p:txBody>
      </p:sp>
      <p:sp>
        <p:nvSpPr>
          <p:cNvPr id="5" name="Rectangle 2">
            <a:extLst>
              <a:ext uri="{FF2B5EF4-FFF2-40B4-BE49-F238E27FC236}">
                <a16:creationId xmlns:a16="http://schemas.microsoft.com/office/drawing/2014/main" id="{FE3ED1EB-CB02-C03C-48D3-2D5A45896F9F}"/>
              </a:ext>
            </a:extLst>
          </p:cNvPr>
          <p:cNvSpPr>
            <a:spLocks noChangeArrowheads="1"/>
          </p:cNvSpPr>
          <p:nvPr/>
        </p:nvSpPr>
        <p:spPr bwMode="auto">
          <a:xfrm>
            <a:off x="0" y="1452419"/>
            <a:ext cx="12192000" cy="457200"/>
          </a:xfrm>
          <a:prstGeom prst="rect">
            <a:avLst/>
          </a:prstGeom>
          <a:solidFill>
            <a:schemeClr val="tx2">
              <a:lumMod val="25000"/>
              <a:lumOff val="75000"/>
            </a:schemeClr>
          </a:solidFill>
          <a:ln>
            <a:noFill/>
          </a:ln>
          <a:effectLst/>
        </p:spPr>
        <p:txBody>
          <a:bodyPr vert="horz" wrap="none" lIns="91440" tIns="45720" rIns="91440" bIns="45720" numCol="1" anchor="ctr" anchorCtr="0" compatLnSpc="1">
            <a:prstTxWarp prst="textNoShape">
              <a:avLst/>
            </a:prstTxWarp>
            <a:spAutoFit/>
          </a:bodyPr>
          <a:lstStyle/>
          <a:p>
            <a:endParaRPr lang="en-CA"/>
          </a:p>
        </p:txBody>
      </p:sp>
      <p:pic>
        <p:nvPicPr>
          <p:cNvPr id="3073" name="Picture 15" descr="Many parents nervous about return of school, plan to send kids anyway:  survey | CTV News">
            <a:extLst>
              <a:ext uri="{FF2B5EF4-FFF2-40B4-BE49-F238E27FC236}">
                <a16:creationId xmlns:a16="http://schemas.microsoft.com/office/drawing/2014/main" id="{B71B921B-B1AD-5D55-DF1B-A141842FD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599" y="2219037"/>
            <a:ext cx="3779838" cy="212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descr="Is the public school system working for kids with special needs? | CBC Radio">
            <a:extLst>
              <a:ext uri="{FF2B5EF4-FFF2-40B4-BE49-F238E27FC236}">
                <a16:creationId xmlns:a16="http://schemas.microsoft.com/office/drawing/2014/main" id="{96B693E7-9AA6-01BC-F3BC-7C10D662B4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2631" y="3566884"/>
            <a:ext cx="3996000" cy="2249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5044619"/>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466</TotalTime>
  <Words>350</Words>
  <Application>Microsoft Office PowerPoint</Application>
  <PresentationFormat>Widescreen</PresentationFormat>
  <Paragraphs>45</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Gill Sans MT</vt:lpstr>
      <vt:lpstr>Goudy Old Style</vt:lpstr>
      <vt:lpstr>Times New Roman</vt:lpstr>
      <vt:lpstr>ClassicFrameVTI</vt:lpstr>
      <vt:lpstr>   My Own Christmas Day</vt:lpstr>
      <vt:lpstr>PowerPoint Presentation</vt:lpstr>
      <vt:lpstr>PowerPoint Presentation</vt:lpstr>
      <vt:lpstr>PowerPoint Presentation</vt:lpstr>
      <vt:lpstr>PowerPoint Presentation</vt:lpstr>
      <vt:lpstr>PowerPoint Presentation</vt:lpstr>
      <vt:lpstr>     </vt:lpstr>
      <vt:lpstr>PowerPoint Presentation</vt:lpstr>
      <vt:lpstr>      in schools,  </vt:lpstr>
      <vt:lpstr>     </vt:lpstr>
      <vt:lpstr>PowerPoint Presentation</vt:lpstr>
      <vt:lpstr>PowerPoint Presentation</vt:lpstr>
      <vt:lpstr> </vt:lpstr>
      <vt:lpstr>PowerPoint Presentation</vt:lpstr>
      <vt:lpstr>PowerPoint Presentation</vt:lpstr>
    </vt:vector>
  </TitlesOfParts>
  <Company>York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Own Christmas Day</dc:title>
  <dc:creator>Rosanna Furgiuele</dc:creator>
  <cp:lastModifiedBy>Rosanna Furgiuele</cp:lastModifiedBy>
  <cp:revision>2</cp:revision>
  <dcterms:created xsi:type="dcterms:W3CDTF">2022-12-09T05:37:19Z</dcterms:created>
  <dcterms:modified xsi:type="dcterms:W3CDTF">2022-12-14T03:10:41Z</dcterms:modified>
</cp:coreProperties>
</file>